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2" r:id="rId3"/>
    <p:sldMasterId id="2147483694" r:id="rId4"/>
  </p:sldMasterIdLst>
  <p:notesMasterIdLst>
    <p:notesMasterId r:id="rId36"/>
  </p:notesMasterIdLst>
  <p:sldIdLst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81" r:id="rId26"/>
    <p:sldId id="278" r:id="rId27"/>
    <p:sldId id="277" r:id="rId28"/>
    <p:sldId id="294" r:id="rId29"/>
    <p:sldId id="291" r:id="rId30"/>
    <p:sldId id="292" r:id="rId31"/>
    <p:sldId id="288" r:id="rId32"/>
    <p:sldId id="289" r:id="rId33"/>
    <p:sldId id="290" r:id="rId34"/>
    <p:sldId id="293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A264A-92BD-49F1-8D47-98DF2B332DF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4EF7B-5E3F-4014-B594-5E972BD12220}">
      <dgm:prSet phldrT="[Text]"/>
      <dgm:spPr>
        <a:xfrm>
          <a:off x="1571124" y="36087"/>
          <a:ext cx="571761" cy="5717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gm:t>
    </dgm:pt>
    <dgm:pt modelId="{20D031DD-11A5-49F5-B711-8A8B8C53B484}" type="parTrans" cxnId="{77CE6BDD-B78A-4872-8D5E-845EB4C00CB9}">
      <dgm:prSet/>
      <dgm:spPr/>
      <dgm:t>
        <a:bodyPr/>
        <a:lstStyle/>
        <a:p>
          <a:endParaRPr lang="en-US"/>
        </a:p>
      </dgm:t>
    </dgm:pt>
    <dgm:pt modelId="{87AAB7F8-0C72-4363-B216-6D3F35E33BE1}" type="sibTrans" cxnId="{77CE6BDD-B78A-4872-8D5E-845EB4C00CB9}">
      <dgm:prSet/>
      <dgm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549974"/>
            <a:gd name="adj4" fmla="val 205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6270BDE4-0E95-4F93-B27C-07CE3D2F8405}">
      <dgm:prSet phldrT="[Text]"/>
      <dgm:spPr>
        <a:xfrm>
          <a:off x="1571124" y="1007784"/>
          <a:ext cx="571761" cy="5717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gm:t>
    </dgm:pt>
    <dgm:pt modelId="{4346B5D2-0AEE-4264-92C4-5FA04D26E3A7}" type="parTrans" cxnId="{344E33A4-DEEB-4B6E-BB05-4F5854789E2D}">
      <dgm:prSet/>
      <dgm:spPr/>
      <dgm:t>
        <a:bodyPr/>
        <a:lstStyle/>
        <a:p>
          <a:endParaRPr lang="en-US"/>
        </a:p>
      </dgm:t>
    </dgm:pt>
    <dgm:pt modelId="{58F55C10-0E3F-47BC-98BA-C2E472F74BE0}" type="sibTrans" cxnId="{344E33A4-DEEB-4B6E-BB05-4F5854789E2D}">
      <dgm:prSet/>
      <dgm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5949974"/>
            <a:gd name="adj4" fmla="val 43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B2790A47-99B8-4057-837C-30EDB18C913F}">
      <dgm:prSet phldrT="[Text]"/>
      <dgm:spPr>
        <a:xfrm>
          <a:off x="599427" y="1007784"/>
          <a:ext cx="571761" cy="5717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gm:t>
    </dgm:pt>
    <dgm:pt modelId="{0FF8C051-158E-4684-8388-26ACCD60576F}" type="parTrans" cxnId="{71EDBDFE-58C2-4733-9DD3-E78193B74439}">
      <dgm:prSet/>
      <dgm:spPr/>
      <dgm:t>
        <a:bodyPr/>
        <a:lstStyle/>
        <a:p>
          <a:endParaRPr lang="en-US"/>
        </a:p>
      </dgm:t>
    </dgm:pt>
    <dgm:pt modelId="{659BBF76-FA4E-459B-B471-A8FC9B17C3A4}" type="sibTrans" cxnId="{71EDBDFE-58C2-4733-9DD3-E78193B74439}">
      <dgm:prSet/>
      <dgm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11349974"/>
            <a:gd name="adj4" fmla="val 97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31247B64-8470-4869-AEA5-2CCEC34E02C5}">
      <dgm:prSet phldrT="[Text]"/>
      <dgm:spPr>
        <a:xfrm>
          <a:off x="599427" y="36087"/>
          <a:ext cx="571761" cy="5717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gm:t>
    </dgm:pt>
    <dgm:pt modelId="{FB8A737D-B564-4E50-B206-490AF09F3059}" type="parTrans" cxnId="{EF771D61-AF41-49C0-89C7-125F30EA51B0}">
      <dgm:prSet/>
      <dgm:spPr/>
      <dgm:t>
        <a:bodyPr/>
        <a:lstStyle/>
        <a:p>
          <a:endParaRPr lang="en-US"/>
        </a:p>
      </dgm:t>
    </dgm:pt>
    <dgm:pt modelId="{5F42835D-A443-4EDE-BCD3-6E90290206EF}" type="sibTrans" cxnId="{EF771D61-AF41-49C0-89C7-125F30EA51B0}">
      <dgm:prSet/>
      <dgm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16749974"/>
            <a:gd name="adj4" fmla="val 151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DB96A775-BC90-4F35-8C54-574420D448F1}" type="pres">
      <dgm:prSet presAssocID="{8B5A264A-92BD-49F1-8D47-98DF2B332DFA}" presName="cycle" presStyleCnt="0">
        <dgm:presLayoutVars>
          <dgm:dir/>
          <dgm:resizeHandles val="exact"/>
        </dgm:presLayoutVars>
      </dgm:prSet>
      <dgm:spPr/>
    </dgm:pt>
    <dgm:pt modelId="{8D8D7355-3394-445A-9F39-3A1D0C4C94DC}" type="pres">
      <dgm:prSet presAssocID="{9E84EF7B-5E3F-4014-B594-5E972BD12220}" presName="dummy" presStyleCnt="0"/>
      <dgm:spPr/>
    </dgm:pt>
    <dgm:pt modelId="{1EF9A252-0062-4F23-AAB0-7DE9A3E200F6}" type="pres">
      <dgm:prSet presAssocID="{9E84EF7B-5E3F-4014-B594-5E972BD12220}" presName="node" presStyleLbl="revTx" presStyleIdx="0" presStyleCnt="4">
        <dgm:presLayoutVars>
          <dgm:bulletEnabled val="1"/>
        </dgm:presLayoutVars>
      </dgm:prSet>
      <dgm:spPr/>
    </dgm:pt>
    <dgm:pt modelId="{5B9BCD5F-B41A-4B1B-B3A5-85A549788540}" type="pres">
      <dgm:prSet presAssocID="{87AAB7F8-0C72-4363-B216-6D3F35E33BE1}" presName="sibTrans" presStyleLbl="node1" presStyleIdx="0" presStyleCnt="4"/>
      <dgm:spPr/>
    </dgm:pt>
    <dgm:pt modelId="{9CBD2CB6-BDF5-4AD5-85C7-8FA4F4907A41}" type="pres">
      <dgm:prSet presAssocID="{6270BDE4-0E95-4F93-B27C-07CE3D2F8405}" presName="dummy" presStyleCnt="0"/>
      <dgm:spPr/>
    </dgm:pt>
    <dgm:pt modelId="{22E56B3D-AF73-453B-89F2-E02450682B46}" type="pres">
      <dgm:prSet presAssocID="{6270BDE4-0E95-4F93-B27C-07CE3D2F8405}" presName="node" presStyleLbl="revTx" presStyleIdx="1" presStyleCnt="4">
        <dgm:presLayoutVars>
          <dgm:bulletEnabled val="1"/>
        </dgm:presLayoutVars>
      </dgm:prSet>
      <dgm:spPr/>
    </dgm:pt>
    <dgm:pt modelId="{4AB1278B-2536-4C57-A621-1F3A6F3D7C0F}" type="pres">
      <dgm:prSet presAssocID="{58F55C10-0E3F-47BC-98BA-C2E472F74BE0}" presName="sibTrans" presStyleLbl="node1" presStyleIdx="1" presStyleCnt="4"/>
      <dgm:spPr/>
    </dgm:pt>
    <dgm:pt modelId="{EC9E78E9-E26C-49F7-B5E2-9A8210ECAD4F}" type="pres">
      <dgm:prSet presAssocID="{B2790A47-99B8-4057-837C-30EDB18C913F}" presName="dummy" presStyleCnt="0"/>
      <dgm:spPr/>
    </dgm:pt>
    <dgm:pt modelId="{706BE81E-DA26-4833-9D28-66F645BC46A5}" type="pres">
      <dgm:prSet presAssocID="{B2790A47-99B8-4057-837C-30EDB18C913F}" presName="node" presStyleLbl="revTx" presStyleIdx="2" presStyleCnt="4">
        <dgm:presLayoutVars>
          <dgm:bulletEnabled val="1"/>
        </dgm:presLayoutVars>
      </dgm:prSet>
      <dgm:spPr/>
    </dgm:pt>
    <dgm:pt modelId="{C681DEDB-CC7C-4024-82E8-FF8FC2DCA2FF}" type="pres">
      <dgm:prSet presAssocID="{659BBF76-FA4E-459B-B471-A8FC9B17C3A4}" presName="sibTrans" presStyleLbl="node1" presStyleIdx="2" presStyleCnt="4"/>
      <dgm:spPr/>
    </dgm:pt>
    <dgm:pt modelId="{BD6DDA40-19BD-4790-BB1E-E4EA1AFE7D3B}" type="pres">
      <dgm:prSet presAssocID="{31247B64-8470-4869-AEA5-2CCEC34E02C5}" presName="dummy" presStyleCnt="0"/>
      <dgm:spPr/>
    </dgm:pt>
    <dgm:pt modelId="{F799AFFD-A387-4E52-9361-8AC558D0E38F}" type="pres">
      <dgm:prSet presAssocID="{31247B64-8470-4869-AEA5-2CCEC34E02C5}" presName="node" presStyleLbl="revTx" presStyleIdx="3" presStyleCnt="4">
        <dgm:presLayoutVars>
          <dgm:bulletEnabled val="1"/>
        </dgm:presLayoutVars>
      </dgm:prSet>
      <dgm:spPr/>
    </dgm:pt>
    <dgm:pt modelId="{AD74A2E3-96D4-4264-88B8-A0D9DDADEA29}" type="pres">
      <dgm:prSet presAssocID="{5F42835D-A443-4EDE-BCD3-6E90290206EF}" presName="sibTrans" presStyleLbl="node1" presStyleIdx="3" presStyleCnt="4"/>
      <dgm:spPr/>
    </dgm:pt>
  </dgm:ptLst>
  <dgm:cxnLst>
    <dgm:cxn modelId="{2FD06214-407A-4305-BEB1-70CACFABEA95}" type="presOf" srcId="{659BBF76-FA4E-459B-B471-A8FC9B17C3A4}" destId="{C681DEDB-CC7C-4024-82E8-FF8FC2DCA2FF}" srcOrd="0" destOrd="0" presId="urn:microsoft.com/office/officeart/2005/8/layout/cycle1"/>
    <dgm:cxn modelId="{18233C25-01E7-41F1-9150-5C0C1A703115}" type="presOf" srcId="{31247B64-8470-4869-AEA5-2CCEC34E02C5}" destId="{F799AFFD-A387-4E52-9361-8AC558D0E38F}" srcOrd="0" destOrd="0" presId="urn:microsoft.com/office/officeart/2005/8/layout/cycle1"/>
    <dgm:cxn modelId="{B8490239-514E-4831-8082-1BAC00812B6E}" type="presOf" srcId="{9E84EF7B-5E3F-4014-B594-5E972BD12220}" destId="{1EF9A252-0062-4F23-AAB0-7DE9A3E200F6}" srcOrd="0" destOrd="0" presId="urn:microsoft.com/office/officeart/2005/8/layout/cycle1"/>
    <dgm:cxn modelId="{EF771D61-AF41-49C0-89C7-125F30EA51B0}" srcId="{8B5A264A-92BD-49F1-8D47-98DF2B332DFA}" destId="{31247B64-8470-4869-AEA5-2CCEC34E02C5}" srcOrd="3" destOrd="0" parTransId="{FB8A737D-B564-4E50-B206-490AF09F3059}" sibTransId="{5F42835D-A443-4EDE-BCD3-6E90290206EF}"/>
    <dgm:cxn modelId="{2AF37066-8682-4C12-AB34-5463BE30774C}" type="presOf" srcId="{B2790A47-99B8-4057-837C-30EDB18C913F}" destId="{706BE81E-DA26-4833-9D28-66F645BC46A5}" srcOrd="0" destOrd="0" presId="urn:microsoft.com/office/officeart/2005/8/layout/cycle1"/>
    <dgm:cxn modelId="{06F1904B-EAEC-4535-BB6A-773D14FACFFF}" type="presOf" srcId="{5F42835D-A443-4EDE-BCD3-6E90290206EF}" destId="{AD74A2E3-96D4-4264-88B8-A0D9DDADEA29}" srcOrd="0" destOrd="0" presId="urn:microsoft.com/office/officeart/2005/8/layout/cycle1"/>
    <dgm:cxn modelId="{654E3C7D-1E3B-4821-92B8-BEC32F028C9D}" type="presOf" srcId="{8B5A264A-92BD-49F1-8D47-98DF2B332DFA}" destId="{DB96A775-BC90-4F35-8C54-574420D448F1}" srcOrd="0" destOrd="0" presId="urn:microsoft.com/office/officeart/2005/8/layout/cycle1"/>
    <dgm:cxn modelId="{18C00E7F-FE94-49CF-AC06-197EAE098DD7}" type="presOf" srcId="{58F55C10-0E3F-47BC-98BA-C2E472F74BE0}" destId="{4AB1278B-2536-4C57-A621-1F3A6F3D7C0F}" srcOrd="0" destOrd="0" presId="urn:microsoft.com/office/officeart/2005/8/layout/cycle1"/>
    <dgm:cxn modelId="{CF73CC9C-739A-4255-8F98-EEE23CCC23A5}" type="presOf" srcId="{6270BDE4-0E95-4F93-B27C-07CE3D2F8405}" destId="{22E56B3D-AF73-453B-89F2-E02450682B46}" srcOrd="0" destOrd="0" presId="urn:microsoft.com/office/officeart/2005/8/layout/cycle1"/>
    <dgm:cxn modelId="{344E33A4-DEEB-4B6E-BB05-4F5854789E2D}" srcId="{8B5A264A-92BD-49F1-8D47-98DF2B332DFA}" destId="{6270BDE4-0E95-4F93-B27C-07CE3D2F8405}" srcOrd="1" destOrd="0" parTransId="{4346B5D2-0AEE-4264-92C4-5FA04D26E3A7}" sibTransId="{58F55C10-0E3F-47BC-98BA-C2E472F74BE0}"/>
    <dgm:cxn modelId="{77CE6BDD-B78A-4872-8D5E-845EB4C00CB9}" srcId="{8B5A264A-92BD-49F1-8D47-98DF2B332DFA}" destId="{9E84EF7B-5E3F-4014-B594-5E972BD12220}" srcOrd="0" destOrd="0" parTransId="{20D031DD-11A5-49F5-B711-8A8B8C53B484}" sibTransId="{87AAB7F8-0C72-4363-B216-6D3F35E33BE1}"/>
    <dgm:cxn modelId="{71EDBDFE-58C2-4733-9DD3-E78193B74439}" srcId="{8B5A264A-92BD-49F1-8D47-98DF2B332DFA}" destId="{B2790A47-99B8-4057-837C-30EDB18C913F}" srcOrd="2" destOrd="0" parTransId="{0FF8C051-158E-4684-8388-26ACCD60576F}" sibTransId="{659BBF76-FA4E-459B-B471-A8FC9B17C3A4}"/>
    <dgm:cxn modelId="{A3C4F2FE-6D56-4871-A923-4124F6C7933C}" type="presOf" srcId="{87AAB7F8-0C72-4363-B216-6D3F35E33BE1}" destId="{5B9BCD5F-B41A-4B1B-B3A5-85A549788540}" srcOrd="0" destOrd="0" presId="urn:microsoft.com/office/officeart/2005/8/layout/cycle1"/>
    <dgm:cxn modelId="{73BC0A73-761F-4E61-871F-65F57EE3AEE5}" type="presParOf" srcId="{DB96A775-BC90-4F35-8C54-574420D448F1}" destId="{8D8D7355-3394-445A-9F39-3A1D0C4C94DC}" srcOrd="0" destOrd="0" presId="urn:microsoft.com/office/officeart/2005/8/layout/cycle1"/>
    <dgm:cxn modelId="{8DDBF750-B649-4AA4-B1DC-86828C62D03E}" type="presParOf" srcId="{DB96A775-BC90-4F35-8C54-574420D448F1}" destId="{1EF9A252-0062-4F23-AAB0-7DE9A3E200F6}" srcOrd="1" destOrd="0" presId="urn:microsoft.com/office/officeart/2005/8/layout/cycle1"/>
    <dgm:cxn modelId="{07CC9CEA-79B8-4178-A953-970ED7D19E1D}" type="presParOf" srcId="{DB96A775-BC90-4F35-8C54-574420D448F1}" destId="{5B9BCD5F-B41A-4B1B-B3A5-85A549788540}" srcOrd="2" destOrd="0" presId="urn:microsoft.com/office/officeart/2005/8/layout/cycle1"/>
    <dgm:cxn modelId="{8ECE720C-CDE4-401C-AF36-227C12290739}" type="presParOf" srcId="{DB96A775-BC90-4F35-8C54-574420D448F1}" destId="{9CBD2CB6-BDF5-4AD5-85C7-8FA4F4907A41}" srcOrd="3" destOrd="0" presId="urn:microsoft.com/office/officeart/2005/8/layout/cycle1"/>
    <dgm:cxn modelId="{5E609CBF-46BA-434D-9D47-05FE8D70329A}" type="presParOf" srcId="{DB96A775-BC90-4F35-8C54-574420D448F1}" destId="{22E56B3D-AF73-453B-89F2-E02450682B46}" srcOrd="4" destOrd="0" presId="urn:microsoft.com/office/officeart/2005/8/layout/cycle1"/>
    <dgm:cxn modelId="{9144B3DF-F3AA-48E1-B4EC-6412CF71F7F9}" type="presParOf" srcId="{DB96A775-BC90-4F35-8C54-574420D448F1}" destId="{4AB1278B-2536-4C57-A621-1F3A6F3D7C0F}" srcOrd="5" destOrd="0" presId="urn:microsoft.com/office/officeart/2005/8/layout/cycle1"/>
    <dgm:cxn modelId="{322BAB14-5B6C-4ED2-9F11-BAEF7967965D}" type="presParOf" srcId="{DB96A775-BC90-4F35-8C54-574420D448F1}" destId="{EC9E78E9-E26C-49F7-B5E2-9A8210ECAD4F}" srcOrd="6" destOrd="0" presId="urn:microsoft.com/office/officeart/2005/8/layout/cycle1"/>
    <dgm:cxn modelId="{2BEEBAE7-6BE8-445B-AEC0-B1E017E7BC9F}" type="presParOf" srcId="{DB96A775-BC90-4F35-8C54-574420D448F1}" destId="{706BE81E-DA26-4833-9D28-66F645BC46A5}" srcOrd="7" destOrd="0" presId="urn:microsoft.com/office/officeart/2005/8/layout/cycle1"/>
    <dgm:cxn modelId="{8A554EB4-B117-456A-A671-71D755F03435}" type="presParOf" srcId="{DB96A775-BC90-4F35-8C54-574420D448F1}" destId="{C681DEDB-CC7C-4024-82E8-FF8FC2DCA2FF}" srcOrd="8" destOrd="0" presId="urn:microsoft.com/office/officeart/2005/8/layout/cycle1"/>
    <dgm:cxn modelId="{F8D94850-88CF-4E73-B233-598CCAD53A4F}" type="presParOf" srcId="{DB96A775-BC90-4F35-8C54-574420D448F1}" destId="{BD6DDA40-19BD-4790-BB1E-E4EA1AFE7D3B}" srcOrd="9" destOrd="0" presId="urn:microsoft.com/office/officeart/2005/8/layout/cycle1"/>
    <dgm:cxn modelId="{FE9A0FE5-5545-4EC7-B05F-E37D428A9FED}" type="presParOf" srcId="{DB96A775-BC90-4F35-8C54-574420D448F1}" destId="{F799AFFD-A387-4E52-9361-8AC558D0E38F}" srcOrd="10" destOrd="0" presId="urn:microsoft.com/office/officeart/2005/8/layout/cycle1"/>
    <dgm:cxn modelId="{8C8367F1-1DD3-4740-8EA3-4FDB7F610097}" type="presParOf" srcId="{DB96A775-BC90-4F35-8C54-574420D448F1}" destId="{AD74A2E3-96D4-4264-88B8-A0D9DDADEA2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A252-0062-4F23-AAB0-7DE9A3E200F6}">
      <dsp:nvSpPr>
        <dsp:cNvPr id="0" name=""/>
        <dsp:cNvSpPr/>
      </dsp:nvSpPr>
      <dsp:spPr>
        <a:xfrm>
          <a:off x="1571124" y="36087"/>
          <a:ext cx="571761" cy="5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sp:txBody>
      <dsp:txXfrm>
        <a:off x="1571124" y="36087"/>
        <a:ext cx="571761" cy="571761"/>
      </dsp:txXfrm>
    </dsp:sp>
    <dsp:sp modelId="{5B9BCD5F-B41A-4B1B-B3A5-85A549788540}">
      <dsp:nvSpPr>
        <dsp:cNvPr id="0" name=""/>
        <dsp:cNvSpPr/>
      </dsp:nvSpPr>
      <dsp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549974"/>
            <a:gd name="adj4" fmla="val 205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56B3D-AF73-453B-89F2-E02450682B46}">
      <dsp:nvSpPr>
        <dsp:cNvPr id="0" name=""/>
        <dsp:cNvSpPr/>
      </dsp:nvSpPr>
      <dsp:spPr>
        <a:xfrm>
          <a:off x="1571124" y="1007784"/>
          <a:ext cx="571761" cy="5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sp:txBody>
      <dsp:txXfrm>
        <a:off x="1571124" y="1007784"/>
        <a:ext cx="571761" cy="571761"/>
      </dsp:txXfrm>
    </dsp:sp>
    <dsp:sp modelId="{4AB1278B-2536-4C57-A621-1F3A6F3D7C0F}">
      <dsp:nvSpPr>
        <dsp:cNvPr id="0" name=""/>
        <dsp:cNvSpPr/>
      </dsp:nvSpPr>
      <dsp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5949974"/>
            <a:gd name="adj4" fmla="val 43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BE81E-DA26-4833-9D28-66F645BC46A5}">
      <dsp:nvSpPr>
        <dsp:cNvPr id="0" name=""/>
        <dsp:cNvSpPr/>
      </dsp:nvSpPr>
      <dsp:spPr>
        <a:xfrm>
          <a:off x="599427" y="1007784"/>
          <a:ext cx="571761" cy="5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sp:txBody>
      <dsp:txXfrm>
        <a:off x="599427" y="1007784"/>
        <a:ext cx="571761" cy="571761"/>
      </dsp:txXfrm>
    </dsp:sp>
    <dsp:sp modelId="{C681DEDB-CC7C-4024-82E8-FF8FC2DCA2FF}">
      <dsp:nvSpPr>
        <dsp:cNvPr id="0" name=""/>
        <dsp:cNvSpPr/>
      </dsp:nvSpPr>
      <dsp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11349974"/>
            <a:gd name="adj4" fmla="val 97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9AFFD-A387-4E52-9361-8AC558D0E38F}">
      <dsp:nvSpPr>
        <dsp:cNvPr id="0" name=""/>
        <dsp:cNvSpPr/>
      </dsp:nvSpPr>
      <dsp:spPr>
        <a:xfrm>
          <a:off x="599427" y="36087"/>
          <a:ext cx="571761" cy="57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latin typeface="Helvetica LT Std"/>
              <a:ea typeface="+mn-ea"/>
              <a:cs typeface="+mn-cs"/>
            </a:rPr>
            <a:t> </a:t>
          </a:r>
        </a:p>
      </dsp:txBody>
      <dsp:txXfrm>
        <a:off x="599427" y="36087"/>
        <a:ext cx="571761" cy="571761"/>
      </dsp:txXfrm>
    </dsp:sp>
    <dsp:sp modelId="{AD74A2E3-96D4-4264-88B8-A0D9DDADEA29}">
      <dsp:nvSpPr>
        <dsp:cNvPr id="0" name=""/>
        <dsp:cNvSpPr/>
      </dsp:nvSpPr>
      <dsp:spPr>
        <a:xfrm>
          <a:off x="563278" y="-61"/>
          <a:ext cx="1615756" cy="1615756"/>
        </a:xfrm>
        <a:prstGeom prst="circularArrow">
          <a:avLst>
            <a:gd name="adj1" fmla="val 6900"/>
            <a:gd name="adj2" fmla="val 465219"/>
            <a:gd name="adj3" fmla="val 16749974"/>
            <a:gd name="adj4" fmla="val 15184807"/>
            <a:gd name="adj5" fmla="val 8050"/>
          </a:avLst>
        </a:prstGeom>
        <a:solidFill>
          <a:srgbClr val="03202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E83BD-31BC-4D82-B7A5-BB26F309D5DC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19D2-5C93-43DC-BBC0-9517CE5448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234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C" altLang="es-EC"/>
              <a:t>PORTADA 1: SOLO AGREGAR EL TÍTULO DE LA PRESENTACIÓN</a:t>
            </a:r>
          </a:p>
        </p:txBody>
      </p:sp>
      <p:sp>
        <p:nvSpPr>
          <p:cNvPr id="2662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927" indent="-3018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580" indent="-2415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11" indent="-2415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643" indent="-24151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A13B34-411A-4492-A701-5BAAB5AC37ED}" type="slidenum">
              <a:rPr lang="es-EC" altLang="es-EC">
                <a:latin typeface="Calibri" panose="020F0502020204030204" pitchFamily="34" charset="0"/>
              </a:rPr>
              <a:pPr/>
              <a:t>1</a:t>
            </a:fld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8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FFFB6-B8F7-4E08-B2B5-0F06483C2305}" type="slidenum">
              <a:rPr lang="es-EC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54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926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568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39738"/>
            <a:ext cx="6810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0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39738"/>
            <a:ext cx="6810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8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780213" y="0"/>
            <a:ext cx="5446712" cy="6856413"/>
          </a:xfrm>
          <a:prstGeom prst="rect">
            <a:avLst/>
          </a:prstGeom>
          <a:solidFill>
            <a:srgbClr val="212D5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s-EC" sz="1400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8"/>
          <p:cNvSpPr txBox="1">
            <a:spLocks noChangeArrowheads="1"/>
          </p:cNvSpPr>
          <p:nvPr/>
        </p:nvSpPr>
        <p:spPr bwMode="auto">
          <a:xfrm>
            <a:off x="7167563" y="384175"/>
            <a:ext cx="43608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EC" altLang="es-EC" sz="1400">
                <a:solidFill>
                  <a:srgbClr val="FFFFFF"/>
                </a:solidFill>
                <a:latin typeface="Gotham Medium" panose="02000604030000020004" pitchFamily="50" charset="0"/>
                <a:cs typeface="Arial" panose="020B0604020202020204" pitchFamily="34" charset="0"/>
                <a:sym typeface="Arial" panose="020B0604020202020204" pitchFamily="34" charset="0"/>
              </a:rPr>
              <a:t>Ministerio de Telecomunicaciones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MX" altLang="es-EC" sz="1400">
                <a:solidFill>
                  <a:srgbClr val="FFFFFF"/>
                </a:solidFill>
                <a:latin typeface="Gotham Medium" panose="02000604030000020004" pitchFamily="50" charset="0"/>
                <a:cs typeface="Arial" panose="020B0604020202020204" pitchFamily="34" charset="0"/>
                <a:sym typeface="Arial" panose="020B0604020202020204" pitchFamily="34" charset="0"/>
              </a:rPr>
              <a:t>y de la Sociedad de la Información</a:t>
            </a:r>
            <a:endParaRPr lang="es-EC" altLang="es-EC" sz="1400">
              <a:solidFill>
                <a:srgbClr val="FFFFFF"/>
              </a:solidFill>
              <a:latin typeface="Gotham Medium" panose="02000604030000020004" pitchFamily="50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121793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6184900"/>
            <a:ext cx="67849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56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8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58075" y="1901825"/>
            <a:ext cx="3863975" cy="3895725"/>
            <a:chOff x="7496004" y="1920263"/>
            <a:chExt cx="3864628" cy="3896248"/>
          </a:xfrm>
        </p:grpSpPr>
        <p:sp>
          <p:nvSpPr>
            <p:cNvPr id="3" name="Isosceles Triangle 20"/>
            <p:cNvSpPr>
              <a:spLocks noChangeAspect="1"/>
            </p:cNvSpPr>
            <p:nvPr/>
          </p:nvSpPr>
          <p:spPr>
            <a:xfrm rot="8201235">
              <a:off x="10839844" y="4414561"/>
              <a:ext cx="427110" cy="47155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" name="Oval 21"/>
            <p:cNvSpPr>
              <a:spLocks noChangeAspect="1"/>
            </p:cNvSpPr>
            <p:nvPr/>
          </p:nvSpPr>
          <p:spPr>
            <a:xfrm rot="20700000">
              <a:off x="7608736" y="2961803"/>
              <a:ext cx="392178" cy="31913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5" name="Round Same Side Corner Rectangle 2"/>
            <p:cNvSpPr/>
            <p:nvPr/>
          </p:nvSpPr>
          <p:spPr>
            <a:xfrm rot="5400000" flipH="1">
              <a:off x="10824766" y="2916547"/>
              <a:ext cx="392166" cy="393767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6" name="Trapezoid 6"/>
            <p:cNvSpPr>
              <a:spLocks/>
            </p:cNvSpPr>
            <p:nvPr/>
          </p:nvSpPr>
          <p:spPr>
            <a:xfrm>
              <a:off x="11062132" y="3784238"/>
              <a:ext cx="285798" cy="285788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24"/>
            <p:cNvSpPr>
              <a:spLocks noChangeAspect="1"/>
            </p:cNvSpPr>
            <p:nvPr/>
          </p:nvSpPr>
          <p:spPr>
            <a:xfrm>
              <a:off x="8077127" y="2347358"/>
              <a:ext cx="392179" cy="303253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>
            <a:xfrm>
              <a:off x="8561397" y="5356074"/>
              <a:ext cx="371538" cy="258798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9" name="Isosceles Triangle 2"/>
            <p:cNvSpPr>
              <a:spLocks/>
            </p:cNvSpPr>
            <p:nvPr/>
          </p:nvSpPr>
          <p:spPr>
            <a:xfrm rot="2498363">
              <a:off x="8831318" y="1920263"/>
              <a:ext cx="393767" cy="392166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2"/>
            <p:cNvSpPr/>
            <p:nvPr/>
          </p:nvSpPr>
          <p:spPr>
            <a:xfrm rot="19470155">
              <a:off x="10111059" y="1972658"/>
              <a:ext cx="131784" cy="503305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11" name="자유형: 도형 94"/>
            <p:cNvSpPr/>
            <p:nvPr/>
          </p:nvSpPr>
          <p:spPr>
            <a:xfrm rot="13500000">
              <a:off x="9503738" y="5364799"/>
              <a:ext cx="71447" cy="501735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4"/>
            <p:cNvSpPr>
              <a:spLocks noChangeAspect="1"/>
            </p:cNvSpPr>
            <p:nvPr/>
          </p:nvSpPr>
          <p:spPr>
            <a:xfrm>
              <a:off x="10145990" y="5283039"/>
              <a:ext cx="141311" cy="392166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13" name="Isosceles Triangle 33"/>
            <p:cNvSpPr>
              <a:spLocks/>
            </p:cNvSpPr>
            <p:nvPr/>
          </p:nvSpPr>
          <p:spPr>
            <a:xfrm rot="10800000">
              <a:off x="9233023" y="1921851"/>
              <a:ext cx="350897" cy="350884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rgbClr val="1ED0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5"/>
            <p:cNvSpPr>
              <a:spLocks/>
            </p:cNvSpPr>
            <p:nvPr/>
          </p:nvSpPr>
          <p:spPr>
            <a:xfrm>
              <a:off x="8137462" y="5049646"/>
              <a:ext cx="350897" cy="350884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rgbClr val="1ED0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26789" y="1969483"/>
              <a:ext cx="330256" cy="339771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4"/>
            <p:cNvSpPr>
              <a:spLocks noChangeAspect="1"/>
            </p:cNvSpPr>
            <p:nvPr/>
          </p:nvSpPr>
          <p:spPr>
            <a:xfrm>
              <a:off x="10765219" y="4863883"/>
              <a:ext cx="331843" cy="23498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7" name="Rectangle 5"/>
            <p:cNvSpPr>
              <a:spLocks noChangeAspect="1"/>
            </p:cNvSpPr>
            <p:nvPr/>
          </p:nvSpPr>
          <p:spPr>
            <a:xfrm>
              <a:off x="7818321" y="4673358"/>
              <a:ext cx="331843" cy="331833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6"/>
            <p:cNvSpPr>
              <a:spLocks noChangeAspect="1"/>
            </p:cNvSpPr>
            <p:nvPr/>
          </p:nvSpPr>
          <p:spPr>
            <a:xfrm>
              <a:off x="11000209" y="4139886"/>
              <a:ext cx="330256" cy="231806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9698244" y="5398653"/>
              <a:ext cx="300703" cy="366439"/>
            </a:xfrm>
            <a:custGeom>
              <a:avLst/>
              <a:gdLst>
                <a:gd name="T0" fmla="*/ 0 w 3240944"/>
                <a:gd name="T1" fmla="*/ 0 h 3949460"/>
                <a:gd name="T2" fmla="*/ 0 w 3240944"/>
                <a:gd name="T3" fmla="*/ 0 h 3949460"/>
                <a:gd name="T4" fmla="*/ 0 w 3240944"/>
                <a:gd name="T5" fmla="*/ 0 h 3949460"/>
                <a:gd name="T6" fmla="*/ 0 w 3240944"/>
                <a:gd name="T7" fmla="*/ 0 h 3949460"/>
                <a:gd name="T8" fmla="*/ 0 w 3240944"/>
                <a:gd name="T9" fmla="*/ 0 h 3949460"/>
                <a:gd name="T10" fmla="*/ 0 w 3240944"/>
                <a:gd name="T11" fmla="*/ 0 h 3949460"/>
                <a:gd name="T12" fmla="*/ 0 w 3240944"/>
                <a:gd name="T13" fmla="*/ 0 h 3949460"/>
                <a:gd name="T14" fmla="*/ 0 w 3240944"/>
                <a:gd name="T15" fmla="*/ 0 h 3949460"/>
                <a:gd name="T16" fmla="*/ 0 w 3240944"/>
                <a:gd name="T17" fmla="*/ 0 h 3949460"/>
                <a:gd name="T18" fmla="*/ 0 w 3240944"/>
                <a:gd name="T19" fmla="*/ 0 h 3949460"/>
                <a:gd name="T20" fmla="*/ 0 w 3240944"/>
                <a:gd name="T21" fmla="*/ 0 h 3949460"/>
                <a:gd name="T22" fmla="*/ 0 w 3240944"/>
                <a:gd name="T23" fmla="*/ 0 h 3949460"/>
                <a:gd name="T24" fmla="*/ 0 w 3240944"/>
                <a:gd name="T25" fmla="*/ 0 h 3949460"/>
                <a:gd name="T26" fmla="*/ 0 w 3240944"/>
                <a:gd name="T27" fmla="*/ 0 h 3949460"/>
                <a:gd name="T28" fmla="*/ 0 w 3240944"/>
                <a:gd name="T29" fmla="*/ 0 h 3949460"/>
                <a:gd name="T30" fmla="*/ 0 w 3240944"/>
                <a:gd name="T31" fmla="*/ 0 h 39494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40944" h="3949460">
                  <a:moveTo>
                    <a:pt x="2411668" y="919204"/>
                  </a:moveTo>
                  <a:cubicBezTo>
                    <a:pt x="2652037" y="921566"/>
                    <a:pt x="2997179" y="1088232"/>
                    <a:pt x="3147060" y="1333480"/>
                  </a:cubicBezTo>
                  <a:cubicBezTo>
                    <a:pt x="2837519" y="1559133"/>
                    <a:pt x="2713715" y="1818123"/>
                    <a:pt x="2716116" y="2148550"/>
                  </a:cubicBezTo>
                  <a:cubicBezTo>
                    <a:pt x="2724370" y="2506677"/>
                    <a:pt x="2937416" y="2788602"/>
                    <a:pt x="3240944" y="2908604"/>
                  </a:cubicBezTo>
                  <a:cubicBezTo>
                    <a:pt x="3111039" y="3296832"/>
                    <a:pt x="2835874" y="3920800"/>
                    <a:pt x="2360688" y="3949460"/>
                  </a:cubicBezTo>
                  <a:cubicBezTo>
                    <a:pt x="2104982" y="3948826"/>
                    <a:pt x="1887379" y="3871989"/>
                    <a:pt x="1655487" y="3790391"/>
                  </a:cubicBezTo>
                  <a:cubicBezTo>
                    <a:pt x="1465920" y="3881513"/>
                    <a:pt x="1178719" y="3984543"/>
                    <a:pt x="936764" y="3932790"/>
                  </a:cubicBezTo>
                  <a:cubicBezTo>
                    <a:pt x="634032" y="3867349"/>
                    <a:pt x="33306" y="3304229"/>
                    <a:pt x="0" y="2002921"/>
                  </a:cubicBezTo>
                  <a:cubicBezTo>
                    <a:pt x="5122" y="1625861"/>
                    <a:pt x="224231" y="988116"/>
                    <a:pt x="1004287" y="951010"/>
                  </a:cubicBezTo>
                  <a:cubicBezTo>
                    <a:pt x="1237754" y="955627"/>
                    <a:pt x="1430737" y="1013358"/>
                    <a:pt x="1654678" y="1150601"/>
                  </a:cubicBezTo>
                  <a:cubicBezTo>
                    <a:pt x="1907007" y="1025844"/>
                    <a:pt x="2042657" y="934423"/>
                    <a:pt x="2411668" y="919204"/>
                  </a:cubicBezTo>
                  <a:close/>
                  <a:moveTo>
                    <a:pt x="2423572" y="0"/>
                  </a:moveTo>
                  <a:cubicBezTo>
                    <a:pt x="2449670" y="236641"/>
                    <a:pt x="2449574" y="370890"/>
                    <a:pt x="2275646" y="605149"/>
                  </a:cubicBezTo>
                  <a:cubicBezTo>
                    <a:pt x="2098536" y="787863"/>
                    <a:pt x="1909519" y="903902"/>
                    <a:pt x="1627634" y="908022"/>
                  </a:cubicBezTo>
                  <a:cubicBezTo>
                    <a:pt x="1601565" y="662380"/>
                    <a:pt x="1689794" y="371496"/>
                    <a:pt x="1823269" y="256823"/>
                  </a:cubicBezTo>
                  <a:cubicBezTo>
                    <a:pt x="1945582" y="131527"/>
                    <a:pt x="2156003" y="39571"/>
                    <a:pt x="242357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8"/>
            <p:cNvSpPr>
              <a:spLocks noChangeAspect="1"/>
            </p:cNvSpPr>
            <p:nvPr/>
          </p:nvSpPr>
          <p:spPr bwMode="auto">
            <a:xfrm>
              <a:off x="7800500" y="2582839"/>
              <a:ext cx="300170" cy="347427"/>
            </a:xfrm>
            <a:custGeom>
              <a:avLst/>
              <a:gdLst>
                <a:gd name="T0" fmla="*/ 0 w 3319870"/>
                <a:gd name="T1" fmla="*/ 0 h 3842533"/>
                <a:gd name="T2" fmla="*/ 0 w 3319870"/>
                <a:gd name="T3" fmla="*/ 0 h 3842533"/>
                <a:gd name="T4" fmla="*/ 0 w 3319870"/>
                <a:gd name="T5" fmla="*/ 0 h 3842533"/>
                <a:gd name="T6" fmla="*/ 0 w 3319870"/>
                <a:gd name="T7" fmla="*/ 0 h 3842533"/>
                <a:gd name="T8" fmla="*/ 0 w 3319870"/>
                <a:gd name="T9" fmla="*/ 0 h 3842533"/>
                <a:gd name="T10" fmla="*/ 0 w 3319870"/>
                <a:gd name="T11" fmla="*/ 0 h 3842533"/>
                <a:gd name="T12" fmla="*/ 0 w 3319870"/>
                <a:gd name="T13" fmla="*/ 0 h 3842533"/>
                <a:gd name="T14" fmla="*/ 0 w 3319870"/>
                <a:gd name="T15" fmla="*/ 0 h 3842533"/>
                <a:gd name="T16" fmla="*/ 0 w 3319870"/>
                <a:gd name="T17" fmla="*/ 0 h 3842533"/>
                <a:gd name="T18" fmla="*/ 0 w 3319870"/>
                <a:gd name="T19" fmla="*/ 0 h 3842533"/>
                <a:gd name="T20" fmla="*/ 0 w 3319870"/>
                <a:gd name="T21" fmla="*/ 0 h 3842533"/>
                <a:gd name="T22" fmla="*/ 0 w 3319870"/>
                <a:gd name="T23" fmla="*/ 0 h 3842533"/>
                <a:gd name="T24" fmla="*/ 0 w 3319870"/>
                <a:gd name="T25" fmla="*/ 0 h 3842533"/>
                <a:gd name="T26" fmla="*/ 0 w 3319870"/>
                <a:gd name="T27" fmla="*/ 0 h 3842533"/>
                <a:gd name="T28" fmla="*/ 0 w 3319870"/>
                <a:gd name="T29" fmla="*/ 0 h 3842533"/>
                <a:gd name="T30" fmla="*/ 0 w 3319870"/>
                <a:gd name="T31" fmla="*/ 0 h 3842533"/>
                <a:gd name="T32" fmla="*/ 0 w 3319870"/>
                <a:gd name="T33" fmla="*/ 0 h 3842533"/>
                <a:gd name="T34" fmla="*/ 0 w 3319870"/>
                <a:gd name="T35" fmla="*/ 0 h 3842533"/>
                <a:gd name="T36" fmla="*/ 0 w 3319870"/>
                <a:gd name="T37" fmla="*/ 0 h 3842533"/>
                <a:gd name="T38" fmla="*/ 0 w 3319870"/>
                <a:gd name="T39" fmla="*/ 0 h 3842533"/>
                <a:gd name="T40" fmla="*/ 0 w 3319870"/>
                <a:gd name="T41" fmla="*/ 0 h 3842533"/>
                <a:gd name="T42" fmla="*/ 0 w 3319870"/>
                <a:gd name="T43" fmla="*/ 0 h 3842533"/>
                <a:gd name="T44" fmla="*/ 0 w 3319870"/>
                <a:gd name="T45" fmla="*/ 0 h 3842533"/>
                <a:gd name="T46" fmla="*/ 0 w 3319870"/>
                <a:gd name="T47" fmla="*/ 0 h 3842533"/>
                <a:gd name="T48" fmla="*/ 0 w 3319870"/>
                <a:gd name="T49" fmla="*/ 0 h 3842533"/>
                <a:gd name="T50" fmla="*/ 0 w 3319870"/>
                <a:gd name="T51" fmla="*/ 0 h 3842533"/>
                <a:gd name="T52" fmla="*/ 0 w 3319870"/>
                <a:gd name="T53" fmla="*/ 0 h 3842533"/>
                <a:gd name="T54" fmla="*/ 0 w 3319870"/>
                <a:gd name="T55" fmla="*/ 0 h 3842533"/>
                <a:gd name="T56" fmla="*/ 0 w 3319870"/>
                <a:gd name="T57" fmla="*/ 0 h 3842533"/>
                <a:gd name="T58" fmla="*/ 0 w 3319870"/>
                <a:gd name="T59" fmla="*/ 0 h 3842533"/>
                <a:gd name="T60" fmla="*/ 0 w 3319870"/>
                <a:gd name="T61" fmla="*/ 0 h 3842533"/>
                <a:gd name="T62" fmla="*/ 0 w 3319870"/>
                <a:gd name="T63" fmla="*/ 0 h 3842533"/>
                <a:gd name="T64" fmla="*/ 0 w 3319870"/>
                <a:gd name="T65" fmla="*/ 0 h 3842533"/>
                <a:gd name="T66" fmla="*/ 0 w 3319870"/>
                <a:gd name="T67" fmla="*/ 0 h 3842533"/>
                <a:gd name="T68" fmla="*/ 0 w 3319870"/>
                <a:gd name="T69" fmla="*/ 0 h 3842533"/>
                <a:gd name="T70" fmla="*/ 0 w 3319870"/>
                <a:gd name="T71" fmla="*/ 0 h 3842533"/>
                <a:gd name="T72" fmla="*/ 0 w 3319870"/>
                <a:gd name="T73" fmla="*/ 0 h 3842533"/>
                <a:gd name="T74" fmla="*/ 0 w 3319870"/>
                <a:gd name="T75" fmla="*/ 0 h 3842533"/>
                <a:gd name="T76" fmla="*/ 0 w 3319870"/>
                <a:gd name="T77" fmla="*/ 0 h 3842533"/>
                <a:gd name="T78" fmla="*/ 0 w 3319870"/>
                <a:gd name="T79" fmla="*/ 0 h 3842533"/>
                <a:gd name="T80" fmla="*/ 0 w 3319870"/>
                <a:gd name="T81" fmla="*/ 0 h 3842533"/>
                <a:gd name="T82" fmla="*/ 0 w 3319870"/>
                <a:gd name="T83" fmla="*/ 0 h 3842533"/>
                <a:gd name="T84" fmla="*/ 0 w 3319870"/>
                <a:gd name="T85" fmla="*/ 0 h 3842533"/>
                <a:gd name="T86" fmla="*/ 0 w 3319870"/>
                <a:gd name="T87" fmla="*/ 0 h 3842533"/>
                <a:gd name="T88" fmla="*/ 0 w 3319870"/>
                <a:gd name="T89" fmla="*/ 0 h 3842533"/>
                <a:gd name="T90" fmla="*/ 0 w 3319870"/>
                <a:gd name="T91" fmla="*/ 0 h 3842533"/>
                <a:gd name="T92" fmla="*/ 0 w 3319870"/>
                <a:gd name="T93" fmla="*/ 0 h 3842533"/>
                <a:gd name="T94" fmla="*/ 0 w 3319870"/>
                <a:gd name="T95" fmla="*/ 0 h 3842533"/>
                <a:gd name="T96" fmla="*/ 0 w 3319870"/>
                <a:gd name="T97" fmla="*/ 0 h 3842533"/>
                <a:gd name="T98" fmla="*/ 0 w 3319870"/>
                <a:gd name="T99" fmla="*/ 0 h 3842533"/>
                <a:gd name="T100" fmla="*/ 0 w 3319870"/>
                <a:gd name="T101" fmla="*/ 0 h 3842533"/>
                <a:gd name="T102" fmla="*/ 0 w 3319870"/>
                <a:gd name="T103" fmla="*/ 0 h 3842533"/>
                <a:gd name="T104" fmla="*/ 0 w 3319870"/>
                <a:gd name="T105" fmla="*/ 0 h 38425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319870" h="3842533">
                  <a:moveTo>
                    <a:pt x="579936" y="1296382"/>
                  </a:moveTo>
                  <a:lnTo>
                    <a:pt x="2739936" y="1296382"/>
                  </a:lnTo>
                  <a:lnTo>
                    <a:pt x="2739936" y="2796543"/>
                  </a:lnTo>
                  <a:cubicBezTo>
                    <a:pt x="2739936" y="2962250"/>
                    <a:pt x="2605604" y="3096582"/>
                    <a:pt x="2439897" y="3096582"/>
                  </a:cubicBezTo>
                  <a:lnTo>
                    <a:pt x="2272003" y="3096582"/>
                  </a:lnTo>
                  <a:lnTo>
                    <a:pt x="2272003" y="3590505"/>
                  </a:lnTo>
                  <a:cubicBezTo>
                    <a:pt x="2272003" y="3729696"/>
                    <a:pt x="2159166" y="3842533"/>
                    <a:pt x="2019975" y="3842533"/>
                  </a:cubicBezTo>
                  <a:cubicBezTo>
                    <a:pt x="1880784" y="3842533"/>
                    <a:pt x="1767947" y="3729696"/>
                    <a:pt x="1767947" y="3590505"/>
                  </a:cubicBezTo>
                  <a:lnTo>
                    <a:pt x="1767947" y="3096582"/>
                  </a:lnTo>
                  <a:lnTo>
                    <a:pt x="1492066" y="3096582"/>
                  </a:lnTo>
                  <a:lnTo>
                    <a:pt x="1492066" y="3590505"/>
                  </a:lnTo>
                  <a:cubicBezTo>
                    <a:pt x="1492066" y="3729696"/>
                    <a:pt x="1379229" y="3842533"/>
                    <a:pt x="1240038" y="3842533"/>
                  </a:cubicBezTo>
                  <a:cubicBezTo>
                    <a:pt x="1100847" y="3842533"/>
                    <a:pt x="988010" y="3729696"/>
                    <a:pt x="988010" y="3590505"/>
                  </a:cubicBezTo>
                  <a:lnTo>
                    <a:pt x="988010" y="3096582"/>
                  </a:lnTo>
                  <a:lnTo>
                    <a:pt x="879975" y="3096582"/>
                  </a:lnTo>
                  <a:cubicBezTo>
                    <a:pt x="714268" y="3096582"/>
                    <a:pt x="579936" y="2962250"/>
                    <a:pt x="579936" y="2796543"/>
                  </a:cubicBezTo>
                  <a:lnTo>
                    <a:pt x="579936" y="1296382"/>
                  </a:lnTo>
                  <a:close/>
                  <a:moveTo>
                    <a:pt x="3067842" y="1281925"/>
                  </a:moveTo>
                  <a:cubicBezTo>
                    <a:pt x="3207033" y="1281925"/>
                    <a:pt x="3319870" y="1394762"/>
                    <a:pt x="3319870" y="1533953"/>
                  </a:cubicBezTo>
                  <a:lnTo>
                    <a:pt x="3319870" y="2505897"/>
                  </a:lnTo>
                  <a:cubicBezTo>
                    <a:pt x="3319870" y="2645088"/>
                    <a:pt x="3207033" y="2757925"/>
                    <a:pt x="3067842" y="2757925"/>
                  </a:cubicBezTo>
                  <a:cubicBezTo>
                    <a:pt x="2928651" y="2757925"/>
                    <a:pt x="2815814" y="2645088"/>
                    <a:pt x="2815814" y="2505897"/>
                  </a:cubicBezTo>
                  <a:lnTo>
                    <a:pt x="2815814" y="1533953"/>
                  </a:lnTo>
                  <a:cubicBezTo>
                    <a:pt x="2815814" y="1394762"/>
                    <a:pt x="2928651" y="1281925"/>
                    <a:pt x="3067842" y="1281925"/>
                  </a:cubicBezTo>
                  <a:close/>
                  <a:moveTo>
                    <a:pt x="252028" y="1281925"/>
                  </a:moveTo>
                  <a:cubicBezTo>
                    <a:pt x="391219" y="1281925"/>
                    <a:pt x="504056" y="1394762"/>
                    <a:pt x="504056" y="1533953"/>
                  </a:cubicBezTo>
                  <a:lnTo>
                    <a:pt x="504056" y="2505897"/>
                  </a:lnTo>
                  <a:cubicBezTo>
                    <a:pt x="504056" y="2645088"/>
                    <a:pt x="391219" y="2757925"/>
                    <a:pt x="252028" y="2757925"/>
                  </a:cubicBezTo>
                  <a:cubicBezTo>
                    <a:pt x="112837" y="2757925"/>
                    <a:pt x="0" y="2645088"/>
                    <a:pt x="0" y="2505897"/>
                  </a:cubicBezTo>
                  <a:lnTo>
                    <a:pt x="0" y="1533953"/>
                  </a:lnTo>
                  <a:cubicBezTo>
                    <a:pt x="0" y="1394762"/>
                    <a:pt x="112837" y="1281925"/>
                    <a:pt x="252028" y="1281925"/>
                  </a:cubicBezTo>
                  <a:close/>
                  <a:moveTo>
                    <a:pt x="2134062" y="558521"/>
                  </a:moveTo>
                  <a:cubicBezTo>
                    <a:pt x="2073373" y="558521"/>
                    <a:pt x="2024174" y="607720"/>
                    <a:pt x="2024174" y="668409"/>
                  </a:cubicBezTo>
                  <a:cubicBezTo>
                    <a:pt x="2024174" y="729098"/>
                    <a:pt x="2073373" y="778297"/>
                    <a:pt x="2134062" y="778297"/>
                  </a:cubicBezTo>
                  <a:cubicBezTo>
                    <a:pt x="2194751" y="778297"/>
                    <a:pt x="2243950" y="729098"/>
                    <a:pt x="2243950" y="668409"/>
                  </a:cubicBezTo>
                  <a:cubicBezTo>
                    <a:pt x="2243950" y="607720"/>
                    <a:pt x="2194751" y="558521"/>
                    <a:pt x="2134062" y="558521"/>
                  </a:cubicBezTo>
                  <a:close/>
                  <a:moveTo>
                    <a:pt x="1177409" y="558521"/>
                  </a:moveTo>
                  <a:cubicBezTo>
                    <a:pt x="1116720" y="558521"/>
                    <a:pt x="1067521" y="607720"/>
                    <a:pt x="1067521" y="668409"/>
                  </a:cubicBezTo>
                  <a:cubicBezTo>
                    <a:pt x="1067521" y="729098"/>
                    <a:pt x="1116720" y="778297"/>
                    <a:pt x="1177409" y="778297"/>
                  </a:cubicBezTo>
                  <a:cubicBezTo>
                    <a:pt x="1238098" y="778297"/>
                    <a:pt x="1287297" y="729098"/>
                    <a:pt x="1287297" y="668409"/>
                  </a:cubicBezTo>
                  <a:cubicBezTo>
                    <a:pt x="1287297" y="607720"/>
                    <a:pt x="1238098" y="558521"/>
                    <a:pt x="1177409" y="558521"/>
                  </a:cubicBezTo>
                  <a:close/>
                  <a:moveTo>
                    <a:pt x="1041854" y="0"/>
                  </a:moveTo>
                  <a:lnTo>
                    <a:pt x="1215617" y="300965"/>
                  </a:lnTo>
                  <a:cubicBezTo>
                    <a:pt x="1350827" y="238508"/>
                    <a:pt x="1501239" y="204386"/>
                    <a:pt x="1659158" y="204272"/>
                  </a:cubicBezTo>
                  <a:cubicBezTo>
                    <a:pt x="1823689" y="204153"/>
                    <a:pt x="1980124" y="240963"/>
                    <a:pt x="2119837" y="308065"/>
                  </a:cubicBezTo>
                  <a:lnTo>
                    <a:pt x="2297698" y="0"/>
                  </a:lnTo>
                  <a:lnTo>
                    <a:pt x="2391229" y="54000"/>
                  </a:lnTo>
                  <a:lnTo>
                    <a:pt x="2215205" y="358882"/>
                  </a:lnTo>
                  <a:cubicBezTo>
                    <a:pt x="2507692" y="533629"/>
                    <a:pt x="2710924" y="843756"/>
                    <a:pt x="2737127" y="1206450"/>
                  </a:cubicBezTo>
                  <a:cubicBezTo>
                    <a:pt x="2018962" y="1206967"/>
                    <a:pt x="1300797" y="1207483"/>
                    <a:pt x="582632" y="1208000"/>
                  </a:cubicBezTo>
                  <a:cubicBezTo>
                    <a:pt x="608780" y="838665"/>
                    <a:pt x="818541" y="523565"/>
                    <a:pt x="1119462" y="350420"/>
                  </a:cubicBezTo>
                  <a:lnTo>
                    <a:pt x="948323" y="54000"/>
                  </a:lnTo>
                  <a:lnTo>
                    <a:pt x="104185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1" name="Oval 10"/>
            <p:cNvSpPr>
              <a:spLocks noChangeAspect="1"/>
            </p:cNvSpPr>
            <p:nvPr/>
          </p:nvSpPr>
          <p:spPr bwMode="auto">
            <a:xfrm>
              <a:off x="10645011" y="2518278"/>
              <a:ext cx="340001" cy="338281"/>
            </a:xfrm>
            <a:custGeom>
              <a:avLst/>
              <a:gdLst>
                <a:gd name="T0" fmla="*/ 0 w 2956013"/>
                <a:gd name="T1" fmla="*/ 0 h 2941055"/>
                <a:gd name="T2" fmla="*/ 0 w 2956013"/>
                <a:gd name="T3" fmla="*/ 0 h 2941055"/>
                <a:gd name="T4" fmla="*/ 0 w 2956013"/>
                <a:gd name="T5" fmla="*/ 0 h 2941055"/>
                <a:gd name="T6" fmla="*/ 0 w 2956013"/>
                <a:gd name="T7" fmla="*/ 0 h 2941055"/>
                <a:gd name="T8" fmla="*/ 0 w 2956013"/>
                <a:gd name="T9" fmla="*/ 0 h 2941055"/>
                <a:gd name="T10" fmla="*/ 0 w 2956013"/>
                <a:gd name="T11" fmla="*/ 0 h 2941055"/>
                <a:gd name="T12" fmla="*/ 0 w 2956013"/>
                <a:gd name="T13" fmla="*/ 0 h 2941055"/>
                <a:gd name="T14" fmla="*/ 0 w 2956013"/>
                <a:gd name="T15" fmla="*/ 0 h 2941055"/>
                <a:gd name="T16" fmla="*/ 0 w 2956013"/>
                <a:gd name="T17" fmla="*/ 0 h 2941055"/>
                <a:gd name="T18" fmla="*/ 0 w 2956013"/>
                <a:gd name="T19" fmla="*/ 0 h 2941055"/>
                <a:gd name="T20" fmla="*/ 0 w 2956013"/>
                <a:gd name="T21" fmla="*/ 0 h 2941055"/>
                <a:gd name="T22" fmla="*/ 0 w 2956013"/>
                <a:gd name="T23" fmla="*/ 0 h 2941055"/>
                <a:gd name="T24" fmla="*/ 0 w 2956013"/>
                <a:gd name="T25" fmla="*/ 0 h 2941055"/>
                <a:gd name="T26" fmla="*/ 0 w 2956013"/>
                <a:gd name="T27" fmla="*/ 0 h 2941055"/>
                <a:gd name="T28" fmla="*/ 0 w 2956013"/>
                <a:gd name="T29" fmla="*/ 0 h 2941055"/>
                <a:gd name="T30" fmla="*/ 0 w 2956013"/>
                <a:gd name="T31" fmla="*/ 0 h 2941055"/>
                <a:gd name="T32" fmla="*/ 0 w 2956013"/>
                <a:gd name="T33" fmla="*/ 0 h 2941055"/>
                <a:gd name="T34" fmla="*/ 0 w 2956013"/>
                <a:gd name="T35" fmla="*/ 0 h 2941055"/>
                <a:gd name="T36" fmla="*/ 0 w 2956013"/>
                <a:gd name="T37" fmla="*/ 0 h 2941055"/>
                <a:gd name="T38" fmla="*/ 0 w 2956013"/>
                <a:gd name="T39" fmla="*/ 0 h 2941055"/>
                <a:gd name="T40" fmla="*/ 0 w 2956013"/>
                <a:gd name="T41" fmla="*/ 0 h 2941055"/>
                <a:gd name="T42" fmla="*/ 0 w 2956013"/>
                <a:gd name="T43" fmla="*/ 0 h 2941055"/>
                <a:gd name="T44" fmla="*/ 0 w 2956013"/>
                <a:gd name="T45" fmla="*/ 0 h 2941055"/>
                <a:gd name="T46" fmla="*/ 0 w 2956013"/>
                <a:gd name="T47" fmla="*/ 0 h 2941055"/>
                <a:gd name="T48" fmla="*/ 0 w 2956013"/>
                <a:gd name="T49" fmla="*/ 0 h 2941055"/>
                <a:gd name="T50" fmla="*/ 0 w 2956013"/>
                <a:gd name="T51" fmla="*/ 0 h 2941055"/>
                <a:gd name="T52" fmla="*/ 0 w 2956013"/>
                <a:gd name="T53" fmla="*/ 0 h 2941055"/>
                <a:gd name="T54" fmla="*/ 0 w 2956013"/>
                <a:gd name="T55" fmla="*/ 0 h 2941055"/>
                <a:gd name="T56" fmla="*/ 0 w 2956013"/>
                <a:gd name="T57" fmla="*/ 0 h 2941055"/>
                <a:gd name="T58" fmla="*/ 0 w 2956013"/>
                <a:gd name="T59" fmla="*/ 0 h 2941055"/>
                <a:gd name="T60" fmla="*/ 0 w 2956013"/>
                <a:gd name="T61" fmla="*/ 0 h 2941055"/>
                <a:gd name="T62" fmla="*/ 0 w 2956013"/>
                <a:gd name="T63" fmla="*/ 0 h 2941055"/>
                <a:gd name="T64" fmla="*/ 0 w 2956013"/>
                <a:gd name="T65" fmla="*/ 0 h 2941055"/>
                <a:gd name="T66" fmla="*/ 0 w 2956013"/>
                <a:gd name="T67" fmla="*/ 0 h 2941055"/>
                <a:gd name="T68" fmla="*/ 0 w 2956013"/>
                <a:gd name="T69" fmla="*/ 0 h 2941055"/>
                <a:gd name="T70" fmla="*/ 0 w 2956013"/>
                <a:gd name="T71" fmla="*/ 0 h 2941055"/>
                <a:gd name="T72" fmla="*/ 0 w 2956013"/>
                <a:gd name="T73" fmla="*/ 0 h 2941055"/>
                <a:gd name="T74" fmla="*/ 0 w 2956013"/>
                <a:gd name="T75" fmla="*/ 0 h 29410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6013" h="2941055"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lnTo>
                    <a:pt x="1527809" y="2108695"/>
                  </a:ln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lnTo>
                    <a:pt x="1527809" y="1530125"/>
                  </a:ln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lnTo>
                    <a:pt x="1527809" y="112799"/>
                  </a:ln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lnTo>
                    <a:pt x="1632157" y="1693"/>
                  </a:ln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 flipH="1">
              <a:off x="10345251" y="2251006"/>
              <a:ext cx="441966" cy="281210"/>
            </a:xfrm>
            <a:custGeom>
              <a:avLst/>
              <a:gdLst>
                <a:gd name="T0" fmla="*/ 0 w 3980365"/>
                <a:gd name="T1" fmla="*/ 0 h 2532594"/>
                <a:gd name="T2" fmla="*/ 0 w 3980365"/>
                <a:gd name="T3" fmla="*/ 0 h 2532594"/>
                <a:gd name="T4" fmla="*/ 0 w 3980365"/>
                <a:gd name="T5" fmla="*/ 0 h 2532594"/>
                <a:gd name="T6" fmla="*/ 0 w 3980365"/>
                <a:gd name="T7" fmla="*/ 0 h 2532594"/>
                <a:gd name="T8" fmla="*/ 0 w 3980365"/>
                <a:gd name="T9" fmla="*/ 0 h 2532594"/>
                <a:gd name="T10" fmla="*/ 0 w 3980365"/>
                <a:gd name="T11" fmla="*/ 0 h 2532594"/>
                <a:gd name="T12" fmla="*/ 0 w 3980365"/>
                <a:gd name="T13" fmla="*/ 0 h 2532594"/>
                <a:gd name="T14" fmla="*/ 0 w 3980365"/>
                <a:gd name="T15" fmla="*/ 0 h 2532594"/>
                <a:gd name="T16" fmla="*/ 0 w 3980365"/>
                <a:gd name="T17" fmla="*/ 0 h 2532594"/>
                <a:gd name="T18" fmla="*/ 0 w 3980365"/>
                <a:gd name="T19" fmla="*/ 0 h 2532594"/>
                <a:gd name="T20" fmla="*/ 0 w 3980365"/>
                <a:gd name="T21" fmla="*/ 0 h 2532594"/>
                <a:gd name="T22" fmla="*/ 0 w 3980365"/>
                <a:gd name="T23" fmla="*/ 0 h 2532594"/>
                <a:gd name="T24" fmla="*/ 0 w 3980365"/>
                <a:gd name="T25" fmla="*/ 0 h 2532594"/>
                <a:gd name="T26" fmla="*/ 0 w 3980365"/>
                <a:gd name="T27" fmla="*/ 0 h 2532594"/>
                <a:gd name="T28" fmla="*/ 0 w 3980365"/>
                <a:gd name="T29" fmla="*/ 0 h 2532594"/>
                <a:gd name="T30" fmla="*/ 0 w 3980365"/>
                <a:gd name="T31" fmla="*/ 0 h 2532594"/>
                <a:gd name="T32" fmla="*/ 0 w 3980365"/>
                <a:gd name="T33" fmla="*/ 0 h 2532594"/>
                <a:gd name="T34" fmla="*/ 0 w 3980365"/>
                <a:gd name="T35" fmla="*/ 0 h 2532594"/>
                <a:gd name="T36" fmla="*/ 0 w 3980365"/>
                <a:gd name="T37" fmla="*/ 0 h 2532594"/>
                <a:gd name="T38" fmla="*/ 0 w 3980365"/>
                <a:gd name="T39" fmla="*/ 0 h 2532594"/>
                <a:gd name="T40" fmla="*/ 0 w 3980365"/>
                <a:gd name="T41" fmla="*/ 0 h 2532594"/>
                <a:gd name="T42" fmla="*/ 0 w 3980365"/>
                <a:gd name="T43" fmla="*/ 0 h 2532594"/>
                <a:gd name="T44" fmla="*/ 0 w 3980365"/>
                <a:gd name="T45" fmla="*/ 0 h 2532594"/>
                <a:gd name="T46" fmla="*/ 0 w 3980365"/>
                <a:gd name="T47" fmla="*/ 0 h 2532594"/>
                <a:gd name="T48" fmla="*/ 0 w 3980365"/>
                <a:gd name="T49" fmla="*/ 0 h 2532594"/>
                <a:gd name="T50" fmla="*/ 0 w 3980365"/>
                <a:gd name="T51" fmla="*/ 0 h 2532594"/>
                <a:gd name="T52" fmla="*/ 0 w 3980365"/>
                <a:gd name="T53" fmla="*/ 0 h 2532594"/>
                <a:gd name="T54" fmla="*/ 0 w 3980365"/>
                <a:gd name="T55" fmla="*/ 0 h 2532594"/>
                <a:gd name="T56" fmla="*/ 0 w 3980365"/>
                <a:gd name="T57" fmla="*/ 0 h 2532594"/>
                <a:gd name="T58" fmla="*/ 0 w 3980365"/>
                <a:gd name="T59" fmla="*/ 0 h 2532594"/>
                <a:gd name="T60" fmla="*/ 0 w 3980365"/>
                <a:gd name="T61" fmla="*/ 0 h 2532594"/>
                <a:gd name="T62" fmla="*/ 0 w 3980365"/>
                <a:gd name="T63" fmla="*/ 0 h 2532594"/>
                <a:gd name="T64" fmla="*/ 0 w 3980365"/>
                <a:gd name="T65" fmla="*/ 0 h 2532594"/>
                <a:gd name="T66" fmla="*/ 0 w 3980365"/>
                <a:gd name="T67" fmla="*/ 0 h 2532594"/>
                <a:gd name="T68" fmla="*/ 0 w 3980365"/>
                <a:gd name="T69" fmla="*/ 0 h 2532594"/>
                <a:gd name="T70" fmla="*/ 0 w 3980365"/>
                <a:gd name="T71" fmla="*/ 0 h 2532594"/>
                <a:gd name="T72" fmla="*/ 0 w 3980365"/>
                <a:gd name="T73" fmla="*/ 0 h 25325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lnTo>
                    <a:pt x="1988360" y="58973"/>
                  </a:ln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 noChangeAspect="1"/>
            </p:cNvSpPr>
            <p:nvPr/>
          </p:nvSpPr>
          <p:spPr bwMode="auto">
            <a:xfrm>
              <a:off x="11003273" y="3365017"/>
              <a:ext cx="357359" cy="364685"/>
            </a:xfrm>
            <a:custGeom>
              <a:avLst/>
              <a:gdLst>
                <a:gd name="T0" fmla="*/ 0 w 3860876"/>
                <a:gd name="T1" fmla="*/ 0 h 3940019"/>
                <a:gd name="T2" fmla="*/ 0 w 3860876"/>
                <a:gd name="T3" fmla="*/ 0 h 3940019"/>
                <a:gd name="T4" fmla="*/ 0 w 3860876"/>
                <a:gd name="T5" fmla="*/ 0 h 3940019"/>
                <a:gd name="T6" fmla="*/ 0 w 3860876"/>
                <a:gd name="T7" fmla="*/ 0 h 3940019"/>
                <a:gd name="T8" fmla="*/ 0 w 3860876"/>
                <a:gd name="T9" fmla="*/ 0 h 3940019"/>
                <a:gd name="T10" fmla="*/ 0 w 3860876"/>
                <a:gd name="T11" fmla="*/ 0 h 3940019"/>
                <a:gd name="T12" fmla="*/ 0 w 3860876"/>
                <a:gd name="T13" fmla="*/ 0 h 3940019"/>
                <a:gd name="T14" fmla="*/ 0 w 3860876"/>
                <a:gd name="T15" fmla="*/ 0 h 3940019"/>
                <a:gd name="T16" fmla="*/ 0 w 3860876"/>
                <a:gd name="T17" fmla="*/ 0 h 3940019"/>
                <a:gd name="T18" fmla="*/ 0 w 3860876"/>
                <a:gd name="T19" fmla="*/ 0 h 3940019"/>
                <a:gd name="T20" fmla="*/ 0 w 3860876"/>
                <a:gd name="T21" fmla="*/ 0 h 3940019"/>
                <a:gd name="T22" fmla="*/ 0 w 3860876"/>
                <a:gd name="T23" fmla="*/ 0 h 3940019"/>
                <a:gd name="T24" fmla="*/ 0 w 3860876"/>
                <a:gd name="T25" fmla="*/ 0 h 3940019"/>
                <a:gd name="T26" fmla="*/ 0 w 3860876"/>
                <a:gd name="T27" fmla="*/ 0 h 3940019"/>
                <a:gd name="T28" fmla="*/ 0 w 3860876"/>
                <a:gd name="T29" fmla="*/ 0 h 3940019"/>
                <a:gd name="T30" fmla="*/ 0 w 3860876"/>
                <a:gd name="T31" fmla="*/ 0 h 3940019"/>
                <a:gd name="T32" fmla="*/ 0 w 3860876"/>
                <a:gd name="T33" fmla="*/ 0 h 3940019"/>
                <a:gd name="T34" fmla="*/ 0 w 3860876"/>
                <a:gd name="T35" fmla="*/ 0 h 3940019"/>
                <a:gd name="T36" fmla="*/ 0 w 3860876"/>
                <a:gd name="T37" fmla="*/ 0 h 3940019"/>
                <a:gd name="T38" fmla="*/ 0 w 3860876"/>
                <a:gd name="T39" fmla="*/ 0 h 3940019"/>
                <a:gd name="T40" fmla="*/ 0 w 3860876"/>
                <a:gd name="T41" fmla="*/ 0 h 3940019"/>
                <a:gd name="T42" fmla="*/ 0 w 3860876"/>
                <a:gd name="T43" fmla="*/ 0 h 3940019"/>
                <a:gd name="T44" fmla="*/ 0 w 3860876"/>
                <a:gd name="T45" fmla="*/ 0 h 3940019"/>
                <a:gd name="T46" fmla="*/ 0 w 3860876"/>
                <a:gd name="T47" fmla="*/ 0 h 3940019"/>
                <a:gd name="T48" fmla="*/ 0 w 3860876"/>
                <a:gd name="T49" fmla="*/ 0 h 3940019"/>
                <a:gd name="T50" fmla="*/ 0 w 3860876"/>
                <a:gd name="T51" fmla="*/ 0 h 3940019"/>
                <a:gd name="T52" fmla="*/ 0 w 3860876"/>
                <a:gd name="T53" fmla="*/ 0 h 3940019"/>
                <a:gd name="T54" fmla="*/ 0 w 3860876"/>
                <a:gd name="T55" fmla="*/ 0 h 3940019"/>
                <a:gd name="T56" fmla="*/ 0 w 3860876"/>
                <a:gd name="T57" fmla="*/ 0 h 3940019"/>
                <a:gd name="T58" fmla="*/ 0 w 3860876"/>
                <a:gd name="T59" fmla="*/ 0 h 39400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60876" h="3940019">
                  <a:moveTo>
                    <a:pt x="3248876" y="1942264"/>
                  </a:moveTo>
                  <a:lnTo>
                    <a:pt x="3860876" y="1942264"/>
                  </a:lnTo>
                  <a:lnTo>
                    <a:pt x="3860876" y="2090815"/>
                  </a:lnTo>
                  <a:lnTo>
                    <a:pt x="3859023" y="2090815"/>
                  </a:lnTo>
                  <a:cubicBezTo>
                    <a:pt x="3817225" y="2949620"/>
                    <a:pt x="3215273" y="3679864"/>
                    <a:pt x="2378197" y="3884304"/>
                  </a:cubicBezTo>
                  <a:cubicBezTo>
                    <a:pt x="2219818" y="3922985"/>
                    <a:pt x="2060231" y="3941082"/>
                    <a:pt x="1902626" y="3939971"/>
                  </a:cubicBezTo>
                  <a:cubicBezTo>
                    <a:pt x="1286982" y="3935631"/>
                    <a:pt x="701577" y="3638194"/>
                    <a:pt x="337583" y="3128887"/>
                  </a:cubicBezTo>
                  <a:lnTo>
                    <a:pt x="30667" y="3435803"/>
                  </a:lnTo>
                  <a:lnTo>
                    <a:pt x="30667" y="2342045"/>
                  </a:lnTo>
                  <a:lnTo>
                    <a:pt x="1124425" y="2342045"/>
                  </a:lnTo>
                  <a:lnTo>
                    <a:pt x="781340" y="2685130"/>
                  </a:lnTo>
                  <a:cubicBezTo>
                    <a:pt x="1079782" y="3180935"/>
                    <a:pt x="1667379" y="3425841"/>
                    <a:pt x="2232517" y="3287817"/>
                  </a:cubicBezTo>
                  <a:cubicBezTo>
                    <a:pt x="2810639" y="3146622"/>
                    <a:pt x="3224897" y="2638979"/>
                    <a:pt x="3247291" y="2044286"/>
                  </a:cubicBezTo>
                  <a:lnTo>
                    <a:pt x="3248876" y="2044345"/>
                  </a:lnTo>
                  <a:lnTo>
                    <a:pt x="3248876" y="1942264"/>
                  </a:lnTo>
                  <a:close/>
                  <a:moveTo>
                    <a:pt x="1958249" y="48"/>
                  </a:moveTo>
                  <a:cubicBezTo>
                    <a:pt x="2573893" y="4388"/>
                    <a:pt x="3159298" y="301825"/>
                    <a:pt x="3523293" y="811132"/>
                  </a:cubicBezTo>
                  <a:lnTo>
                    <a:pt x="3830209" y="504216"/>
                  </a:lnTo>
                  <a:lnTo>
                    <a:pt x="3830209" y="1597974"/>
                  </a:lnTo>
                  <a:lnTo>
                    <a:pt x="2736450" y="1597974"/>
                  </a:lnTo>
                  <a:lnTo>
                    <a:pt x="3079535" y="1254889"/>
                  </a:lnTo>
                  <a:cubicBezTo>
                    <a:pt x="2781093" y="759084"/>
                    <a:pt x="2193496" y="514178"/>
                    <a:pt x="1628358" y="652202"/>
                  </a:cubicBezTo>
                  <a:cubicBezTo>
                    <a:pt x="1050236" y="793397"/>
                    <a:pt x="635978" y="1301040"/>
                    <a:pt x="613584" y="1895733"/>
                  </a:cubicBezTo>
                  <a:lnTo>
                    <a:pt x="612000" y="1895674"/>
                  </a:lnTo>
                  <a:lnTo>
                    <a:pt x="612000" y="1985958"/>
                  </a:lnTo>
                  <a:lnTo>
                    <a:pt x="0" y="1985958"/>
                  </a:lnTo>
                  <a:lnTo>
                    <a:pt x="0" y="1837407"/>
                  </a:lnTo>
                  <a:lnTo>
                    <a:pt x="2787" y="1837407"/>
                  </a:lnTo>
                  <a:cubicBezTo>
                    <a:pt x="49183" y="983705"/>
                    <a:pt x="649445" y="259216"/>
                    <a:pt x="1482678" y="55715"/>
                  </a:cubicBezTo>
                  <a:cubicBezTo>
                    <a:pt x="1641057" y="17034"/>
                    <a:pt x="1800644" y="-1063"/>
                    <a:pt x="1958249" y="4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4" name="자유형: 도형 16"/>
            <p:cNvSpPr>
              <a:spLocks noChangeAspect="1"/>
            </p:cNvSpPr>
            <p:nvPr/>
          </p:nvSpPr>
          <p:spPr bwMode="auto">
            <a:xfrm>
              <a:off x="9028038" y="5418963"/>
              <a:ext cx="353455" cy="397548"/>
            </a:xfrm>
            <a:custGeom>
              <a:avLst/>
              <a:gdLst>
                <a:gd name="T0" fmla="*/ 0 w 2765122"/>
                <a:gd name="T1" fmla="*/ 0 h 3110058"/>
                <a:gd name="T2" fmla="*/ 0 w 2765122"/>
                <a:gd name="T3" fmla="*/ 0 h 3110058"/>
                <a:gd name="T4" fmla="*/ 0 w 2765122"/>
                <a:gd name="T5" fmla="*/ 0 h 3110058"/>
                <a:gd name="T6" fmla="*/ 0 w 2765122"/>
                <a:gd name="T7" fmla="*/ 0 h 3110058"/>
                <a:gd name="T8" fmla="*/ 0 w 2765122"/>
                <a:gd name="T9" fmla="*/ 0 h 3110058"/>
                <a:gd name="T10" fmla="*/ 0 w 2765122"/>
                <a:gd name="T11" fmla="*/ 0 h 3110058"/>
                <a:gd name="T12" fmla="*/ 0 w 2765122"/>
                <a:gd name="T13" fmla="*/ 0 h 3110058"/>
                <a:gd name="T14" fmla="*/ 0 w 2765122"/>
                <a:gd name="T15" fmla="*/ 0 h 3110058"/>
                <a:gd name="T16" fmla="*/ 0 w 2765122"/>
                <a:gd name="T17" fmla="*/ 0 h 3110058"/>
                <a:gd name="T18" fmla="*/ 0 w 2765122"/>
                <a:gd name="T19" fmla="*/ 0 h 3110058"/>
                <a:gd name="T20" fmla="*/ 0 w 2765122"/>
                <a:gd name="T21" fmla="*/ 0 h 3110058"/>
                <a:gd name="T22" fmla="*/ 0 w 2765122"/>
                <a:gd name="T23" fmla="*/ 0 h 3110058"/>
                <a:gd name="T24" fmla="*/ 0 w 2765122"/>
                <a:gd name="T25" fmla="*/ 0 h 3110058"/>
                <a:gd name="T26" fmla="*/ 0 w 2765122"/>
                <a:gd name="T27" fmla="*/ 0 h 3110058"/>
                <a:gd name="T28" fmla="*/ 0 w 2765122"/>
                <a:gd name="T29" fmla="*/ 0 h 3110058"/>
                <a:gd name="T30" fmla="*/ 0 w 2765122"/>
                <a:gd name="T31" fmla="*/ 0 h 3110058"/>
                <a:gd name="T32" fmla="*/ 0 w 2765122"/>
                <a:gd name="T33" fmla="*/ 0 h 3110058"/>
                <a:gd name="T34" fmla="*/ 0 w 2765122"/>
                <a:gd name="T35" fmla="*/ 0 h 3110058"/>
                <a:gd name="T36" fmla="*/ 0 w 2765122"/>
                <a:gd name="T37" fmla="*/ 0 h 3110058"/>
                <a:gd name="T38" fmla="*/ 0 w 2765122"/>
                <a:gd name="T39" fmla="*/ 0 h 3110058"/>
                <a:gd name="T40" fmla="*/ 0 w 2765122"/>
                <a:gd name="T41" fmla="*/ 0 h 3110058"/>
                <a:gd name="T42" fmla="*/ 0 w 2765122"/>
                <a:gd name="T43" fmla="*/ 0 h 3110058"/>
                <a:gd name="T44" fmla="*/ 0 w 2765122"/>
                <a:gd name="T45" fmla="*/ 0 h 3110058"/>
                <a:gd name="T46" fmla="*/ 0 w 2765122"/>
                <a:gd name="T47" fmla="*/ 0 h 3110058"/>
                <a:gd name="T48" fmla="*/ 0 w 2765122"/>
                <a:gd name="T49" fmla="*/ 0 h 3110058"/>
                <a:gd name="T50" fmla="*/ 0 w 2765122"/>
                <a:gd name="T51" fmla="*/ 0 h 3110058"/>
                <a:gd name="T52" fmla="*/ 0 w 2765122"/>
                <a:gd name="T53" fmla="*/ 0 h 3110058"/>
                <a:gd name="T54" fmla="*/ 0 w 2765122"/>
                <a:gd name="T55" fmla="*/ 0 h 3110058"/>
                <a:gd name="T56" fmla="*/ 0 w 2765122"/>
                <a:gd name="T57" fmla="*/ 0 h 3110058"/>
                <a:gd name="T58" fmla="*/ 0 w 2765122"/>
                <a:gd name="T59" fmla="*/ 0 h 3110058"/>
                <a:gd name="T60" fmla="*/ 0 w 2765122"/>
                <a:gd name="T61" fmla="*/ 0 h 3110058"/>
                <a:gd name="T62" fmla="*/ 0 w 2765122"/>
                <a:gd name="T63" fmla="*/ 0 h 3110058"/>
                <a:gd name="T64" fmla="*/ 0 w 2765122"/>
                <a:gd name="T65" fmla="*/ 0 h 3110058"/>
                <a:gd name="T66" fmla="*/ 0 w 2765122"/>
                <a:gd name="T67" fmla="*/ 0 h 3110058"/>
                <a:gd name="T68" fmla="*/ 0 w 2765122"/>
                <a:gd name="T69" fmla="*/ 0 h 3110058"/>
                <a:gd name="T70" fmla="*/ 0 w 2765122"/>
                <a:gd name="T71" fmla="*/ 0 h 3110058"/>
                <a:gd name="T72" fmla="*/ 0 w 2765122"/>
                <a:gd name="T73" fmla="*/ 0 h 3110058"/>
                <a:gd name="T74" fmla="*/ 0 w 2765122"/>
                <a:gd name="T75" fmla="*/ 0 h 3110058"/>
                <a:gd name="T76" fmla="*/ 0 w 2765122"/>
                <a:gd name="T77" fmla="*/ 0 h 3110058"/>
                <a:gd name="T78" fmla="*/ 0 w 2765122"/>
                <a:gd name="T79" fmla="*/ 0 h 3110058"/>
                <a:gd name="T80" fmla="*/ 0 w 2765122"/>
                <a:gd name="T81" fmla="*/ 0 h 3110058"/>
                <a:gd name="T82" fmla="*/ 0 w 2765122"/>
                <a:gd name="T83" fmla="*/ 0 h 3110058"/>
                <a:gd name="T84" fmla="*/ 0 w 2765122"/>
                <a:gd name="T85" fmla="*/ 0 h 3110058"/>
                <a:gd name="T86" fmla="*/ 0 w 2765122"/>
                <a:gd name="T87" fmla="*/ 0 h 3110058"/>
                <a:gd name="T88" fmla="*/ 0 w 2765122"/>
                <a:gd name="T89" fmla="*/ 0 h 3110058"/>
                <a:gd name="T90" fmla="*/ 0 w 2765122"/>
                <a:gd name="T91" fmla="*/ 0 h 3110058"/>
                <a:gd name="T92" fmla="*/ 0 w 2765122"/>
                <a:gd name="T93" fmla="*/ 0 h 31100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65122" h="3110058">
                  <a:moveTo>
                    <a:pt x="1376433" y="2257187"/>
                  </a:moveTo>
                  <a:lnTo>
                    <a:pt x="1145400" y="2354829"/>
                  </a:lnTo>
                  <a:lnTo>
                    <a:pt x="1036105" y="2389775"/>
                  </a:lnTo>
                  <a:lnTo>
                    <a:pt x="1040146" y="2406930"/>
                  </a:lnTo>
                  <a:cubicBezTo>
                    <a:pt x="1121535" y="2704580"/>
                    <a:pt x="1244707" y="2894301"/>
                    <a:pt x="1382560" y="2894301"/>
                  </a:cubicBezTo>
                  <a:cubicBezTo>
                    <a:pt x="1520414" y="2894301"/>
                    <a:pt x="1643585" y="2704580"/>
                    <a:pt x="1724974" y="2406930"/>
                  </a:cubicBezTo>
                  <a:lnTo>
                    <a:pt x="1726723" y="2399874"/>
                  </a:lnTo>
                  <a:lnTo>
                    <a:pt x="1605728" y="2358846"/>
                  </a:lnTo>
                  <a:lnTo>
                    <a:pt x="1376433" y="2257187"/>
                  </a:lnTo>
                  <a:close/>
                  <a:moveTo>
                    <a:pt x="1795887" y="2033026"/>
                  </a:moveTo>
                  <a:lnTo>
                    <a:pt x="1694075" y="2094586"/>
                  </a:lnTo>
                  <a:lnTo>
                    <a:pt x="1578650" y="2155153"/>
                  </a:lnTo>
                  <a:lnTo>
                    <a:pt x="1618821" y="2173994"/>
                  </a:lnTo>
                  <a:lnTo>
                    <a:pt x="1763952" y="2229138"/>
                  </a:lnTo>
                  <a:lnTo>
                    <a:pt x="1791432" y="2076334"/>
                  </a:lnTo>
                  <a:lnTo>
                    <a:pt x="1795887" y="2033026"/>
                  </a:lnTo>
                  <a:close/>
                  <a:moveTo>
                    <a:pt x="969005" y="2030800"/>
                  </a:moveTo>
                  <a:lnTo>
                    <a:pt x="973688" y="2076334"/>
                  </a:lnTo>
                  <a:lnTo>
                    <a:pt x="997942" y="2219324"/>
                  </a:lnTo>
                  <a:lnTo>
                    <a:pt x="1135534" y="2169774"/>
                  </a:lnTo>
                  <a:lnTo>
                    <a:pt x="1176026" y="2151638"/>
                  </a:lnTo>
                  <a:lnTo>
                    <a:pt x="1061678" y="2089068"/>
                  </a:lnTo>
                  <a:lnTo>
                    <a:pt x="969005" y="2030800"/>
                  </a:lnTo>
                  <a:close/>
                  <a:moveTo>
                    <a:pt x="2270995" y="1682607"/>
                  </a:moveTo>
                  <a:lnTo>
                    <a:pt x="2193789" y="1749541"/>
                  </a:lnTo>
                  <a:cubicBezTo>
                    <a:pt x="2157450" y="1779622"/>
                    <a:pt x="2119670" y="1809519"/>
                    <a:pt x="2080535" y="1839120"/>
                  </a:cubicBezTo>
                  <a:lnTo>
                    <a:pt x="1988274" y="1905861"/>
                  </a:lnTo>
                  <a:lnTo>
                    <a:pt x="1956628" y="2160317"/>
                  </a:lnTo>
                  <a:lnTo>
                    <a:pt x="1929983" y="2282840"/>
                  </a:lnTo>
                  <a:lnTo>
                    <a:pt x="2032699" y="2311732"/>
                  </a:lnTo>
                  <a:cubicBezTo>
                    <a:pt x="2281801" y="2367725"/>
                    <a:pt x="2467430" y="2349840"/>
                    <a:pt x="2530541" y="2244806"/>
                  </a:cubicBezTo>
                  <a:cubicBezTo>
                    <a:pt x="2601541" y="2126643"/>
                    <a:pt x="2502356" y="1923350"/>
                    <a:pt x="2289139" y="1700285"/>
                  </a:cubicBezTo>
                  <a:lnTo>
                    <a:pt x="2270995" y="1682607"/>
                  </a:lnTo>
                  <a:close/>
                  <a:moveTo>
                    <a:pt x="491768" y="1666932"/>
                  </a:moveTo>
                  <a:lnTo>
                    <a:pt x="473585" y="1684439"/>
                  </a:lnTo>
                  <a:cubicBezTo>
                    <a:pt x="256508" y="1903749"/>
                    <a:pt x="153790" y="2105280"/>
                    <a:pt x="222717" y="2224664"/>
                  </a:cubicBezTo>
                  <a:cubicBezTo>
                    <a:pt x="283985" y="2330784"/>
                    <a:pt x="469273" y="2351906"/>
                    <a:pt x="719315" y="2300269"/>
                  </a:cubicBezTo>
                  <a:lnTo>
                    <a:pt x="831176" y="2270901"/>
                  </a:lnTo>
                  <a:lnTo>
                    <a:pt x="808495" y="2160317"/>
                  </a:lnTo>
                  <a:lnTo>
                    <a:pt x="776012" y="1899134"/>
                  </a:lnTo>
                  <a:lnTo>
                    <a:pt x="679735" y="1826895"/>
                  </a:lnTo>
                  <a:cubicBezTo>
                    <a:pt x="616990" y="1777691"/>
                    <a:pt x="557836" y="1727770"/>
                    <a:pt x="502637" y="1677612"/>
                  </a:cubicBezTo>
                  <a:lnTo>
                    <a:pt x="491768" y="1666932"/>
                  </a:lnTo>
                  <a:close/>
                  <a:moveTo>
                    <a:pt x="2001099" y="1443878"/>
                  </a:moveTo>
                  <a:lnTo>
                    <a:pt x="2005588" y="1555029"/>
                  </a:lnTo>
                  <a:lnTo>
                    <a:pt x="2000712" y="1675767"/>
                  </a:lnTo>
                  <a:lnTo>
                    <a:pt x="2038461" y="1648469"/>
                  </a:lnTo>
                  <a:cubicBezTo>
                    <a:pt x="2070345" y="1623579"/>
                    <a:pt x="2101053" y="1598643"/>
                    <a:pt x="2130505" y="1573751"/>
                  </a:cubicBezTo>
                  <a:lnTo>
                    <a:pt x="2143759" y="1562074"/>
                  </a:lnTo>
                  <a:lnTo>
                    <a:pt x="2039991" y="1473050"/>
                  </a:lnTo>
                  <a:lnTo>
                    <a:pt x="2001099" y="1443878"/>
                  </a:lnTo>
                  <a:close/>
                  <a:moveTo>
                    <a:pt x="764411" y="1434288"/>
                  </a:moveTo>
                  <a:lnTo>
                    <a:pt x="726661" y="1461587"/>
                  </a:lnTo>
                  <a:cubicBezTo>
                    <a:pt x="694778" y="1486477"/>
                    <a:pt x="664070" y="1511412"/>
                    <a:pt x="634617" y="1536305"/>
                  </a:cubicBezTo>
                  <a:lnTo>
                    <a:pt x="621360" y="1547985"/>
                  </a:lnTo>
                  <a:lnTo>
                    <a:pt x="725129" y="1637009"/>
                  </a:lnTo>
                  <a:lnTo>
                    <a:pt x="764024" y="1666183"/>
                  </a:lnTo>
                  <a:lnTo>
                    <a:pt x="759534" y="1555029"/>
                  </a:lnTo>
                  <a:lnTo>
                    <a:pt x="764411" y="1434288"/>
                  </a:lnTo>
                  <a:close/>
                  <a:moveTo>
                    <a:pt x="1386966" y="1049980"/>
                  </a:moveTo>
                  <a:lnTo>
                    <a:pt x="1160689" y="1170734"/>
                  </a:lnTo>
                  <a:lnTo>
                    <a:pt x="947211" y="1303680"/>
                  </a:lnTo>
                  <a:lnTo>
                    <a:pt x="938816" y="1555028"/>
                  </a:lnTo>
                  <a:lnTo>
                    <a:pt x="947046" y="1801432"/>
                  </a:lnTo>
                  <a:lnTo>
                    <a:pt x="1154015" y="1935392"/>
                  </a:lnTo>
                  <a:lnTo>
                    <a:pt x="1378151" y="2060078"/>
                  </a:lnTo>
                  <a:lnTo>
                    <a:pt x="1604433" y="1939321"/>
                  </a:lnTo>
                  <a:lnTo>
                    <a:pt x="1817909" y="1806377"/>
                  </a:lnTo>
                  <a:lnTo>
                    <a:pt x="1826304" y="1555028"/>
                  </a:lnTo>
                  <a:lnTo>
                    <a:pt x="1818074" y="1308628"/>
                  </a:lnTo>
                  <a:lnTo>
                    <a:pt x="1611105" y="1174667"/>
                  </a:lnTo>
                  <a:lnTo>
                    <a:pt x="1386966" y="1049980"/>
                  </a:lnTo>
                  <a:close/>
                  <a:moveTo>
                    <a:pt x="1767179" y="890733"/>
                  </a:moveTo>
                  <a:lnTo>
                    <a:pt x="1629589" y="940281"/>
                  </a:lnTo>
                  <a:lnTo>
                    <a:pt x="1589093" y="958419"/>
                  </a:lnTo>
                  <a:lnTo>
                    <a:pt x="1703444" y="1020991"/>
                  </a:lnTo>
                  <a:lnTo>
                    <a:pt x="1796116" y="1079257"/>
                  </a:lnTo>
                  <a:lnTo>
                    <a:pt x="1791432" y="1033723"/>
                  </a:lnTo>
                  <a:lnTo>
                    <a:pt x="1767179" y="890733"/>
                  </a:lnTo>
                  <a:close/>
                  <a:moveTo>
                    <a:pt x="1001168" y="880921"/>
                  </a:moveTo>
                  <a:lnTo>
                    <a:pt x="973688" y="1033723"/>
                  </a:lnTo>
                  <a:lnTo>
                    <a:pt x="969233" y="1077033"/>
                  </a:lnTo>
                  <a:lnTo>
                    <a:pt x="1071048" y="1015472"/>
                  </a:lnTo>
                  <a:lnTo>
                    <a:pt x="1186470" y="954907"/>
                  </a:lnTo>
                  <a:lnTo>
                    <a:pt x="1146299" y="936065"/>
                  </a:lnTo>
                  <a:lnTo>
                    <a:pt x="1001168" y="880921"/>
                  </a:lnTo>
                  <a:close/>
                  <a:moveTo>
                    <a:pt x="2296662" y="783036"/>
                  </a:moveTo>
                  <a:cubicBezTo>
                    <a:pt x="2224233" y="781291"/>
                    <a:pt x="2139574" y="790423"/>
                    <a:pt x="2045808" y="809787"/>
                  </a:cubicBezTo>
                  <a:lnTo>
                    <a:pt x="1933945" y="839155"/>
                  </a:lnTo>
                  <a:lnTo>
                    <a:pt x="1956628" y="949742"/>
                  </a:lnTo>
                  <a:lnTo>
                    <a:pt x="1989111" y="1210925"/>
                  </a:lnTo>
                  <a:lnTo>
                    <a:pt x="2085387" y="1283163"/>
                  </a:lnTo>
                  <a:cubicBezTo>
                    <a:pt x="2148132" y="1332368"/>
                    <a:pt x="2207286" y="1382289"/>
                    <a:pt x="2262485" y="1432446"/>
                  </a:cubicBezTo>
                  <a:lnTo>
                    <a:pt x="2273353" y="1443125"/>
                  </a:lnTo>
                  <a:lnTo>
                    <a:pt x="2291537" y="1425616"/>
                  </a:lnTo>
                  <a:cubicBezTo>
                    <a:pt x="2508615" y="1206306"/>
                    <a:pt x="2611333" y="1004776"/>
                    <a:pt x="2542406" y="885391"/>
                  </a:cubicBezTo>
                  <a:cubicBezTo>
                    <a:pt x="2504113" y="819067"/>
                    <a:pt x="2417375" y="785944"/>
                    <a:pt x="2296662" y="783036"/>
                  </a:cubicBezTo>
                  <a:close/>
                  <a:moveTo>
                    <a:pt x="482072" y="767202"/>
                  </a:moveTo>
                  <a:cubicBezTo>
                    <a:pt x="361326" y="768003"/>
                    <a:pt x="274023" y="799606"/>
                    <a:pt x="234579" y="865253"/>
                  </a:cubicBezTo>
                  <a:cubicBezTo>
                    <a:pt x="163579" y="983417"/>
                    <a:pt x="262764" y="1186709"/>
                    <a:pt x="475981" y="1409774"/>
                  </a:cubicBezTo>
                  <a:lnTo>
                    <a:pt x="494126" y="1427453"/>
                  </a:lnTo>
                  <a:lnTo>
                    <a:pt x="571333" y="1360517"/>
                  </a:lnTo>
                  <a:cubicBezTo>
                    <a:pt x="607672" y="1330436"/>
                    <a:pt x="645452" y="1300540"/>
                    <a:pt x="684587" y="1270938"/>
                  </a:cubicBezTo>
                  <a:lnTo>
                    <a:pt x="776848" y="1204197"/>
                  </a:lnTo>
                  <a:lnTo>
                    <a:pt x="808495" y="949742"/>
                  </a:lnTo>
                  <a:lnTo>
                    <a:pt x="835139" y="827220"/>
                  </a:lnTo>
                  <a:lnTo>
                    <a:pt x="732420" y="798327"/>
                  </a:lnTo>
                  <a:cubicBezTo>
                    <a:pt x="639007" y="777329"/>
                    <a:pt x="554520" y="766721"/>
                    <a:pt x="482072" y="767202"/>
                  </a:cubicBezTo>
                  <a:close/>
                  <a:moveTo>
                    <a:pt x="1382560" y="215755"/>
                  </a:moveTo>
                  <a:cubicBezTo>
                    <a:pt x="1244707" y="215755"/>
                    <a:pt x="1121535" y="405476"/>
                    <a:pt x="1040146" y="703126"/>
                  </a:cubicBezTo>
                  <a:lnTo>
                    <a:pt x="1038397" y="710184"/>
                  </a:lnTo>
                  <a:lnTo>
                    <a:pt x="1159394" y="751212"/>
                  </a:lnTo>
                  <a:lnTo>
                    <a:pt x="1388689" y="852872"/>
                  </a:lnTo>
                  <a:lnTo>
                    <a:pt x="1619722" y="755229"/>
                  </a:lnTo>
                  <a:lnTo>
                    <a:pt x="1729016" y="720284"/>
                  </a:lnTo>
                  <a:lnTo>
                    <a:pt x="1724974" y="703126"/>
                  </a:lnTo>
                  <a:cubicBezTo>
                    <a:pt x="1643585" y="405476"/>
                    <a:pt x="1520414" y="215755"/>
                    <a:pt x="1382560" y="215755"/>
                  </a:cubicBezTo>
                  <a:close/>
                  <a:moveTo>
                    <a:pt x="1382561" y="0"/>
                  </a:moveTo>
                  <a:cubicBezTo>
                    <a:pt x="1576111" y="0"/>
                    <a:pt x="1749046" y="220285"/>
                    <a:pt x="1863319" y="565886"/>
                  </a:cubicBezTo>
                  <a:lnTo>
                    <a:pt x="1892754" y="669221"/>
                  </a:lnTo>
                  <a:lnTo>
                    <a:pt x="1998805" y="644109"/>
                  </a:lnTo>
                  <a:cubicBezTo>
                    <a:pt x="2355240" y="570272"/>
                    <a:pt x="2632481" y="609896"/>
                    <a:pt x="2729256" y="777515"/>
                  </a:cubicBezTo>
                  <a:cubicBezTo>
                    <a:pt x="2826030" y="945133"/>
                    <a:pt x="2721726" y="1205043"/>
                    <a:pt x="2479563" y="1476806"/>
                  </a:cubicBezTo>
                  <a:lnTo>
                    <a:pt x="2396868" y="1564493"/>
                  </a:lnTo>
                  <a:lnTo>
                    <a:pt x="2415853" y="1583149"/>
                  </a:lnTo>
                  <a:cubicBezTo>
                    <a:pt x="2697403" y="1884053"/>
                    <a:pt x="2823474" y="2176199"/>
                    <a:pt x="2715481" y="2355928"/>
                  </a:cubicBezTo>
                  <a:cubicBezTo>
                    <a:pt x="2615796" y="2521833"/>
                    <a:pt x="2337906" y="2556612"/>
                    <a:pt x="1982813" y="2476565"/>
                  </a:cubicBezTo>
                  <a:lnTo>
                    <a:pt x="1890625" y="2453030"/>
                  </a:lnTo>
                  <a:lnTo>
                    <a:pt x="1863319" y="2544172"/>
                  </a:lnTo>
                  <a:cubicBezTo>
                    <a:pt x="1749047" y="2889773"/>
                    <a:pt x="1576111" y="3110058"/>
                    <a:pt x="1382561" y="3110058"/>
                  </a:cubicBezTo>
                  <a:cubicBezTo>
                    <a:pt x="1189012" y="3110058"/>
                    <a:pt x="1016076" y="2889773"/>
                    <a:pt x="901803" y="2544172"/>
                  </a:cubicBezTo>
                  <a:lnTo>
                    <a:pt x="872368" y="2440837"/>
                  </a:lnTo>
                  <a:lnTo>
                    <a:pt x="766317" y="2465949"/>
                  </a:lnTo>
                  <a:cubicBezTo>
                    <a:pt x="409882" y="2539787"/>
                    <a:pt x="132641" y="2500163"/>
                    <a:pt x="35866" y="2332544"/>
                  </a:cubicBezTo>
                  <a:cubicBezTo>
                    <a:pt x="-60908" y="2164925"/>
                    <a:pt x="43396" y="1905015"/>
                    <a:pt x="285559" y="1633252"/>
                  </a:cubicBezTo>
                  <a:lnTo>
                    <a:pt x="368254" y="1545565"/>
                  </a:lnTo>
                  <a:lnTo>
                    <a:pt x="349269" y="1526910"/>
                  </a:lnTo>
                  <a:cubicBezTo>
                    <a:pt x="67719" y="1226005"/>
                    <a:pt x="-58351" y="933860"/>
                    <a:pt x="49641" y="754130"/>
                  </a:cubicBezTo>
                  <a:cubicBezTo>
                    <a:pt x="149326" y="588226"/>
                    <a:pt x="427216" y="553446"/>
                    <a:pt x="782309" y="633493"/>
                  </a:cubicBezTo>
                  <a:lnTo>
                    <a:pt x="874497" y="657029"/>
                  </a:lnTo>
                  <a:lnTo>
                    <a:pt x="901803" y="565886"/>
                  </a:lnTo>
                  <a:cubicBezTo>
                    <a:pt x="1016076" y="220285"/>
                    <a:pt x="1189012" y="0"/>
                    <a:pt x="1382561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1"/>
            <p:cNvSpPr>
              <a:spLocks noChangeAspect="1"/>
            </p:cNvSpPr>
            <p:nvPr/>
          </p:nvSpPr>
          <p:spPr bwMode="auto">
            <a:xfrm>
              <a:off x="7496004" y="3682990"/>
              <a:ext cx="320490" cy="269438"/>
            </a:xfrm>
            <a:custGeom>
              <a:avLst/>
              <a:gdLst>
                <a:gd name="T0" fmla="*/ 0 w 3985089"/>
                <a:gd name="T1" fmla="*/ 0 h 3350285"/>
                <a:gd name="T2" fmla="*/ 0 w 3985089"/>
                <a:gd name="T3" fmla="*/ 0 h 3350285"/>
                <a:gd name="T4" fmla="*/ 0 w 3985089"/>
                <a:gd name="T5" fmla="*/ 0 h 3350285"/>
                <a:gd name="T6" fmla="*/ 0 w 3985089"/>
                <a:gd name="T7" fmla="*/ 0 h 3350285"/>
                <a:gd name="T8" fmla="*/ 0 w 3985089"/>
                <a:gd name="T9" fmla="*/ 0 h 3350285"/>
                <a:gd name="T10" fmla="*/ 0 w 3985089"/>
                <a:gd name="T11" fmla="*/ 0 h 3350285"/>
                <a:gd name="T12" fmla="*/ 0 w 3985089"/>
                <a:gd name="T13" fmla="*/ 0 h 3350285"/>
                <a:gd name="T14" fmla="*/ 0 w 3985089"/>
                <a:gd name="T15" fmla="*/ 0 h 3350285"/>
                <a:gd name="T16" fmla="*/ 0 w 3985089"/>
                <a:gd name="T17" fmla="*/ 0 h 3350285"/>
                <a:gd name="T18" fmla="*/ 0 w 3985089"/>
                <a:gd name="T19" fmla="*/ 0 h 3350285"/>
                <a:gd name="T20" fmla="*/ 0 w 3985089"/>
                <a:gd name="T21" fmla="*/ 0 h 3350285"/>
                <a:gd name="T22" fmla="*/ 0 w 3985089"/>
                <a:gd name="T23" fmla="*/ 0 h 3350285"/>
                <a:gd name="T24" fmla="*/ 0 w 3985089"/>
                <a:gd name="T25" fmla="*/ 0 h 3350285"/>
                <a:gd name="T26" fmla="*/ 0 w 3985089"/>
                <a:gd name="T27" fmla="*/ 0 h 3350285"/>
                <a:gd name="T28" fmla="*/ 0 w 3985089"/>
                <a:gd name="T29" fmla="*/ 0 h 3350285"/>
                <a:gd name="T30" fmla="*/ 0 w 3985089"/>
                <a:gd name="T31" fmla="*/ 0 h 3350285"/>
                <a:gd name="T32" fmla="*/ 0 w 3985089"/>
                <a:gd name="T33" fmla="*/ 0 h 3350285"/>
                <a:gd name="T34" fmla="*/ 0 w 3985089"/>
                <a:gd name="T35" fmla="*/ 0 h 3350285"/>
                <a:gd name="T36" fmla="*/ 0 w 3985089"/>
                <a:gd name="T37" fmla="*/ 0 h 3350285"/>
                <a:gd name="T38" fmla="*/ 0 w 3985089"/>
                <a:gd name="T39" fmla="*/ 0 h 3350285"/>
                <a:gd name="T40" fmla="*/ 0 w 3985089"/>
                <a:gd name="T41" fmla="*/ 0 h 3350285"/>
                <a:gd name="T42" fmla="*/ 0 w 3985089"/>
                <a:gd name="T43" fmla="*/ 0 h 3350285"/>
                <a:gd name="T44" fmla="*/ 0 w 3985089"/>
                <a:gd name="T45" fmla="*/ 0 h 3350285"/>
                <a:gd name="T46" fmla="*/ 0 w 3985089"/>
                <a:gd name="T47" fmla="*/ 0 h 3350285"/>
                <a:gd name="T48" fmla="*/ 0 w 3985089"/>
                <a:gd name="T49" fmla="*/ 0 h 3350285"/>
                <a:gd name="T50" fmla="*/ 0 w 3985089"/>
                <a:gd name="T51" fmla="*/ 0 h 3350285"/>
                <a:gd name="T52" fmla="*/ 0 w 3985089"/>
                <a:gd name="T53" fmla="*/ 0 h 3350285"/>
                <a:gd name="T54" fmla="*/ 0 w 3985089"/>
                <a:gd name="T55" fmla="*/ 0 h 3350285"/>
                <a:gd name="T56" fmla="*/ 0 w 3985089"/>
                <a:gd name="T57" fmla="*/ 0 h 3350285"/>
                <a:gd name="T58" fmla="*/ 0 w 3985089"/>
                <a:gd name="T59" fmla="*/ 0 h 3350285"/>
                <a:gd name="T60" fmla="*/ 0 w 3985089"/>
                <a:gd name="T61" fmla="*/ 0 h 3350285"/>
                <a:gd name="T62" fmla="*/ 0 w 3985089"/>
                <a:gd name="T63" fmla="*/ 0 h 33502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85089" h="3350285">
                  <a:moveTo>
                    <a:pt x="1489879" y="1687056"/>
                  </a:moveTo>
                  <a:cubicBezTo>
                    <a:pt x="1413602" y="1687056"/>
                    <a:pt x="1351768" y="1748890"/>
                    <a:pt x="1351768" y="1825167"/>
                  </a:cubicBezTo>
                  <a:lnTo>
                    <a:pt x="1351768" y="1828965"/>
                  </a:lnTo>
                  <a:cubicBezTo>
                    <a:pt x="1351768" y="1905242"/>
                    <a:pt x="1413602" y="1967076"/>
                    <a:pt x="1489879" y="1967076"/>
                  </a:cubicBezTo>
                  <a:lnTo>
                    <a:pt x="1717713" y="1967076"/>
                  </a:lnTo>
                  <a:cubicBezTo>
                    <a:pt x="1793990" y="1967076"/>
                    <a:pt x="1855824" y="1905242"/>
                    <a:pt x="1855824" y="1828965"/>
                  </a:cubicBezTo>
                  <a:lnTo>
                    <a:pt x="1855824" y="1825167"/>
                  </a:lnTo>
                  <a:cubicBezTo>
                    <a:pt x="1855824" y="1748890"/>
                    <a:pt x="1793990" y="1687056"/>
                    <a:pt x="1717713" y="1687056"/>
                  </a:cubicBezTo>
                  <a:lnTo>
                    <a:pt x="1489879" y="1687056"/>
                  </a:lnTo>
                  <a:close/>
                  <a:moveTo>
                    <a:pt x="2281462" y="1675141"/>
                  </a:moveTo>
                  <a:cubicBezTo>
                    <a:pt x="2205185" y="1675141"/>
                    <a:pt x="2143351" y="1736975"/>
                    <a:pt x="2143351" y="1813252"/>
                  </a:cubicBezTo>
                  <a:lnTo>
                    <a:pt x="2143351" y="1817050"/>
                  </a:lnTo>
                  <a:cubicBezTo>
                    <a:pt x="2143351" y="1893327"/>
                    <a:pt x="2205185" y="1955161"/>
                    <a:pt x="2281462" y="1955161"/>
                  </a:cubicBezTo>
                  <a:lnTo>
                    <a:pt x="2509296" y="1955161"/>
                  </a:lnTo>
                  <a:cubicBezTo>
                    <a:pt x="2585573" y="1955161"/>
                    <a:pt x="2647407" y="1893327"/>
                    <a:pt x="2647407" y="1817050"/>
                  </a:cubicBezTo>
                  <a:lnTo>
                    <a:pt x="2647407" y="1813252"/>
                  </a:lnTo>
                  <a:cubicBezTo>
                    <a:pt x="2647407" y="1736975"/>
                    <a:pt x="2585573" y="1675141"/>
                    <a:pt x="2509296" y="1675141"/>
                  </a:cubicBezTo>
                  <a:lnTo>
                    <a:pt x="2281462" y="1675141"/>
                  </a:lnTo>
                  <a:close/>
                  <a:moveTo>
                    <a:pt x="2837535" y="1159396"/>
                  </a:moveTo>
                  <a:cubicBezTo>
                    <a:pt x="2731595" y="1159396"/>
                    <a:pt x="2645713" y="1245278"/>
                    <a:pt x="2645713" y="1351218"/>
                  </a:cubicBezTo>
                  <a:cubicBezTo>
                    <a:pt x="2645713" y="1457158"/>
                    <a:pt x="2731595" y="1543040"/>
                    <a:pt x="2837535" y="1543040"/>
                  </a:cubicBezTo>
                  <a:cubicBezTo>
                    <a:pt x="2943475" y="1543040"/>
                    <a:pt x="3029357" y="1457158"/>
                    <a:pt x="3029357" y="1351218"/>
                  </a:cubicBezTo>
                  <a:cubicBezTo>
                    <a:pt x="3029357" y="1245278"/>
                    <a:pt x="2943475" y="1159396"/>
                    <a:pt x="2837535" y="1159396"/>
                  </a:cubicBezTo>
                  <a:close/>
                  <a:moveTo>
                    <a:pt x="3235655" y="750352"/>
                  </a:moveTo>
                  <a:cubicBezTo>
                    <a:pt x="3129715" y="750352"/>
                    <a:pt x="3043833" y="836234"/>
                    <a:pt x="3043833" y="942174"/>
                  </a:cubicBezTo>
                  <a:cubicBezTo>
                    <a:pt x="3043833" y="1048114"/>
                    <a:pt x="3129715" y="1133996"/>
                    <a:pt x="3235655" y="1133996"/>
                  </a:cubicBezTo>
                  <a:cubicBezTo>
                    <a:pt x="3341595" y="1133996"/>
                    <a:pt x="3427477" y="1048114"/>
                    <a:pt x="3427477" y="942174"/>
                  </a:cubicBezTo>
                  <a:cubicBezTo>
                    <a:pt x="3427477" y="836234"/>
                    <a:pt x="3341595" y="750352"/>
                    <a:pt x="3235655" y="750352"/>
                  </a:cubicBezTo>
                  <a:close/>
                  <a:moveTo>
                    <a:pt x="2455585" y="750352"/>
                  </a:moveTo>
                  <a:cubicBezTo>
                    <a:pt x="2349645" y="750352"/>
                    <a:pt x="2263763" y="836234"/>
                    <a:pt x="2263763" y="942174"/>
                  </a:cubicBezTo>
                  <a:cubicBezTo>
                    <a:pt x="2263763" y="1048114"/>
                    <a:pt x="2349645" y="1133996"/>
                    <a:pt x="2455585" y="1133996"/>
                  </a:cubicBezTo>
                  <a:cubicBezTo>
                    <a:pt x="2561525" y="1133996"/>
                    <a:pt x="2647407" y="1048114"/>
                    <a:pt x="2647407" y="942174"/>
                  </a:cubicBezTo>
                  <a:cubicBezTo>
                    <a:pt x="2647407" y="836234"/>
                    <a:pt x="2561525" y="750352"/>
                    <a:pt x="2455585" y="750352"/>
                  </a:cubicBezTo>
                  <a:close/>
                  <a:moveTo>
                    <a:pt x="941776" y="640989"/>
                  </a:moveTo>
                  <a:lnTo>
                    <a:pt x="1181794" y="640989"/>
                  </a:lnTo>
                  <a:lnTo>
                    <a:pt x="1181794" y="881020"/>
                  </a:lnTo>
                  <a:lnTo>
                    <a:pt x="1421825" y="881020"/>
                  </a:lnTo>
                  <a:lnTo>
                    <a:pt x="1421825" y="1121038"/>
                  </a:lnTo>
                  <a:lnTo>
                    <a:pt x="1181794" y="1121038"/>
                  </a:lnTo>
                  <a:lnTo>
                    <a:pt x="1181794" y="1361069"/>
                  </a:lnTo>
                  <a:lnTo>
                    <a:pt x="941776" y="1361069"/>
                  </a:lnTo>
                  <a:lnTo>
                    <a:pt x="941776" y="1121038"/>
                  </a:lnTo>
                  <a:lnTo>
                    <a:pt x="701745" y="1121038"/>
                  </a:lnTo>
                  <a:lnTo>
                    <a:pt x="701745" y="881020"/>
                  </a:lnTo>
                  <a:lnTo>
                    <a:pt x="941776" y="881020"/>
                  </a:lnTo>
                  <a:lnTo>
                    <a:pt x="941776" y="640989"/>
                  </a:lnTo>
                  <a:close/>
                  <a:moveTo>
                    <a:pt x="1061785" y="459017"/>
                  </a:moveTo>
                  <a:cubicBezTo>
                    <a:pt x="762440" y="459017"/>
                    <a:pt x="519773" y="701684"/>
                    <a:pt x="519773" y="1001029"/>
                  </a:cubicBezTo>
                  <a:cubicBezTo>
                    <a:pt x="519773" y="1300374"/>
                    <a:pt x="762440" y="1543041"/>
                    <a:pt x="1061785" y="1543041"/>
                  </a:cubicBezTo>
                  <a:cubicBezTo>
                    <a:pt x="1361130" y="1543041"/>
                    <a:pt x="1603797" y="1300374"/>
                    <a:pt x="1603797" y="1001029"/>
                  </a:cubicBezTo>
                  <a:cubicBezTo>
                    <a:pt x="1603797" y="701684"/>
                    <a:pt x="1361130" y="459017"/>
                    <a:pt x="1061785" y="459017"/>
                  </a:cubicBezTo>
                  <a:close/>
                  <a:moveTo>
                    <a:pt x="2837535" y="359296"/>
                  </a:moveTo>
                  <a:cubicBezTo>
                    <a:pt x="2731595" y="359296"/>
                    <a:pt x="2645713" y="445178"/>
                    <a:pt x="2645713" y="551118"/>
                  </a:cubicBezTo>
                  <a:cubicBezTo>
                    <a:pt x="2645713" y="657058"/>
                    <a:pt x="2731595" y="742940"/>
                    <a:pt x="2837535" y="742940"/>
                  </a:cubicBezTo>
                  <a:cubicBezTo>
                    <a:pt x="2943475" y="742940"/>
                    <a:pt x="3029357" y="657058"/>
                    <a:pt x="3029357" y="551118"/>
                  </a:cubicBezTo>
                  <a:cubicBezTo>
                    <a:pt x="3029357" y="445178"/>
                    <a:pt x="2943475" y="359296"/>
                    <a:pt x="2837535" y="359296"/>
                  </a:cubicBezTo>
                  <a:close/>
                  <a:moveTo>
                    <a:pt x="927799" y="0"/>
                  </a:moveTo>
                  <a:lnTo>
                    <a:pt x="2978398" y="0"/>
                  </a:lnTo>
                  <a:cubicBezTo>
                    <a:pt x="3447374" y="0"/>
                    <a:pt x="3902811" y="418280"/>
                    <a:pt x="3926614" y="887256"/>
                  </a:cubicBezTo>
                  <a:cubicBezTo>
                    <a:pt x="4011721" y="1784310"/>
                    <a:pt x="4065643" y="3326870"/>
                    <a:pt x="3630620" y="3349891"/>
                  </a:cubicBezTo>
                  <a:cubicBezTo>
                    <a:pt x="3101375" y="3362701"/>
                    <a:pt x="2778421" y="2566209"/>
                    <a:pt x="2352321" y="2174369"/>
                  </a:cubicBezTo>
                  <a:lnTo>
                    <a:pt x="1572952" y="2174369"/>
                  </a:lnTo>
                  <a:cubicBezTo>
                    <a:pt x="1161652" y="2566210"/>
                    <a:pt x="901104" y="3370635"/>
                    <a:pt x="339051" y="3349892"/>
                  </a:cubicBezTo>
                  <a:cubicBezTo>
                    <a:pt x="-171518" y="3349299"/>
                    <a:pt x="45251" y="1463012"/>
                    <a:pt x="48163" y="849156"/>
                  </a:cubicBezTo>
                  <a:cubicBezTo>
                    <a:pt x="48163" y="380180"/>
                    <a:pt x="458823" y="0"/>
                    <a:pt x="927799" y="0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6" name="Oval 2"/>
            <p:cNvSpPr>
              <a:spLocks noChangeAspect="1"/>
            </p:cNvSpPr>
            <p:nvPr/>
          </p:nvSpPr>
          <p:spPr bwMode="auto">
            <a:xfrm>
              <a:off x="7501595" y="3961380"/>
              <a:ext cx="348693" cy="269437"/>
            </a:xfrm>
            <a:custGeom>
              <a:avLst/>
              <a:gdLst>
                <a:gd name="T0" fmla="*/ 0 w 3949160"/>
                <a:gd name="T1" fmla="*/ 0 h 3051548"/>
                <a:gd name="T2" fmla="*/ 0 w 3949160"/>
                <a:gd name="T3" fmla="*/ 0 h 3051548"/>
                <a:gd name="T4" fmla="*/ 0 w 3949160"/>
                <a:gd name="T5" fmla="*/ 0 h 3051548"/>
                <a:gd name="T6" fmla="*/ 0 w 3949160"/>
                <a:gd name="T7" fmla="*/ 0 h 3051548"/>
                <a:gd name="T8" fmla="*/ 0 w 3949160"/>
                <a:gd name="T9" fmla="*/ 0 h 3051548"/>
                <a:gd name="T10" fmla="*/ 0 w 3949160"/>
                <a:gd name="T11" fmla="*/ 0 h 3051548"/>
                <a:gd name="T12" fmla="*/ 0 w 3949160"/>
                <a:gd name="T13" fmla="*/ 0 h 3051548"/>
                <a:gd name="T14" fmla="*/ 0 w 3949160"/>
                <a:gd name="T15" fmla="*/ 0 h 3051548"/>
                <a:gd name="T16" fmla="*/ 0 w 3949160"/>
                <a:gd name="T17" fmla="*/ 0 h 3051548"/>
                <a:gd name="T18" fmla="*/ 0 w 3949160"/>
                <a:gd name="T19" fmla="*/ 0 h 3051548"/>
                <a:gd name="T20" fmla="*/ 0 w 3949160"/>
                <a:gd name="T21" fmla="*/ 0 h 3051548"/>
                <a:gd name="T22" fmla="*/ 0 w 3949160"/>
                <a:gd name="T23" fmla="*/ 0 h 3051548"/>
                <a:gd name="T24" fmla="*/ 0 w 3949160"/>
                <a:gd name="T25" fmla="*/ 0 h 3051548"/>
                <a:gd name="T26" fmla="*/ 0 w 3949160"/>
                <a:gd name="T27" fmla="*/ 0 h 3051548"/>
                <a:gd name="T28" fmla="*/ 0 w 3949160"/>
                <a:gd name="T29" fmla="*/ 0 h 3051548"/>
                <a:gd name="T30" fmla="*/ 0 w 3949160"/>
                <a:gd name="T31" fmla="*/ 0 h 3051548"/>
                <a:gd name="T32" fmla="*/ 0 w 3949160"/>
                <a:gd name="T33" fmla="*/ 0 h 3051548"/>
                <a:gd name="T34" fmla="*/ 0 w 3949160"/>
                <a:gd name="T35" fmla="*/ 0 h 3051548"/>
                <a:gd name="T36" fmla="*/ 0 w 3949160"/>
                <a:gd name="T37" fmla="*/ 0 h 305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7" name="Block Arc 5"/>
            <p:cNvSpPr>
              <a:spLocks noChangeAspect="1"/>
            </p:cNvSpPr>
            <p:nvPr/>
          </p:nvSpPr>
          <p:spPr bwMode="auto">
            <a:xfrm rot="10800000">
              <a:off x="7556822" y="3332187"/>
              <a:ext cx="299221" cy="322665"/>
            </a:xfrm>
            <a:custGeom>
              <a:avLst/>
              <a:gdLst>
                <a:gd name="T0" fmla="*/ 0 w 3672275"/>
                <a:gd name="T1" fmla="*/ 0 h 3963955"/>
                <a:gd name="T2" fmla="*/ 0 w 3672275"/>
                <a:gd name="T3" fmla="*/ 0 h 3963955"/>
                <a:gd name="T4" fmla="*/ 0 w 3672275"/>
                <a:gd name="T5" fmla="*/ 0 h 3963955"/>
                <a:gd name="T6" fmla="*/ 0 w 3672275"/>
                <a:gd name="T7" fmla="*/ 0 h 3963955"/>
                <a:gd name="T8" fmla="*/ 0 w 3672275"/>
                <a:gd name="T9" fmla="*/ 0 h 3963955"/>
                <a:gd name="T10" fmla="*/ 0 w 3672275"/>
                <a:gd name="T11" fmla="*/ 0 h 3963955"/>
                <a:gd name="T12" fmla="*/ 0 w 3672275"/>
                <a:gd name="T13" fmla="*/ 0 h 3963955"/>
                <a:gd name="T14" fmla="*/ 0 w 3672275"/>
                <a:gd name="T15" fmla="*/ 0 h 3963955"/>
                <a:gd name="T16" fmla="*/ 0 w 3672275"/>
                <a:gd name="T17" fmla="*/ 0 h 3963955"/>
                <a:gd name="T18" fmla="*/ 0 w 3672275"/>
                <a:gd name="T19" fmla="*/ 0 h 3963955"/>
                <a:gd name="T20" fmla="*/ 0 w 3672275"/>
                <a:gd name="T21" fmla="*/ 0 h 3963955"/>
                <a:gd name="T22" fmla="*/ 0 w 3672275"/>
                <a:gd name="T23" fmla="*/ 0 h 3963955"/>
                <a:gd name="T24" fmla="*/ 0 w 3672275"/>
                <a:gd name="T25" fmla="*/ 0 h 3963955"/>
                <a:gd name="T26" fmla="*/ 0 w 3672275"/>
                <a:gd name="T27" fmla="*/ 0 h 3963955"/>
                <a:gd name="T28" fmla="*/ 0 w 3672275"/>
                <a:gd name="T29" fmla="*/ 0 h 3963955"/>
                <a:gd name="T30" fmla="*/ 0 w 3672275"/>
                <a:gd name="T31" fmla="*/ 0 h 3963955"/>
                <a:gd name="T32" fmla="*/ 0 w 3672275"/>
                <a:gd name="T33" fmla="*/ 0 h 3963955"/>
                <a:gd name="T34" fmla="*/ 0 w 3672275"/>
                <a:gd name="T35" fmla="*/ 0 h 3963955"/>
                <a:gd name="T36" fmla="*/ 0 w 3672275"/>
                <a:gd name="T37" fmla="*/ 0 h 3963955"/>
                <a:gd name="T38" fmla="*/ 0 w 3672275"/>
                <a:gd name="T39" fmla="*/ 0 h 3963955"/>
                <a:gd name="T40" fmla="*/ 0 w 3672275"/>
                <a:gd name="T41" fmla="*/ 0 h 3963955"/>
                <a:gd name="T42" fmla="*/ 0 w 3672275"/>
                <a:gd name="T43" fmla="*/ 0 h 3963955"/>
                <a:gd name="T44" fmla="*/ 0 w 3672275"/>
                <a:gd name="T45" fmla="*/ 0 h 3963955"/>
                <a:gd name="T46" fmla="*/ 0 w 3672275"/>
                <a:gd name="T47" fmla="*/ 0 h 3963955"/>
                <a:gd name="T48" fmla="*/ 0 w 3672275"/>
                <a:gd name="T49" fmla="*/ 0 h 3963955"/>
                <a:gd name="T50" fmla="*/ 0 w 3672275"/>
                <a:gd name="T51" fmla="*/ 0 h 3963955"/>
                <a:gd name="T52" fmla="*/ 0 w 3672275"/>
                <a:gd name="T53" fmla="*/ 0 h 39639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9"/>
            <p:cNvSpPr>
              <a:spLocks noChangeAspect="1"/>
            </p:cNvSpPr>
            <p:nvPr/>
          </p:nvSpPr>
          <p:spPr bwMode="auto">
            <a:xfrm>
              <a:off x="8516432" y="2099615"/>
              <a:ext cx="296548" cy="296548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9" name="Freeform 20"/>
            <p:cNvSpPr>
              <a:spLocks noChangeAspect="1"/>
            </p:cNvSpPr>
            <p:nvPr/>
          </p:nvSpPr>
          <p:spPr bwMode="auto">
            <a:xfrm flipH="1">
              <a:off x="7608791" y="4297323"/>
              <a:ext cx="336694" cy="323742"/>
            </a:xfrm>
            <a:custGeom>
              <a:avLst/>
              <a:gdLst>
                <a:gd name="T0" fmla="*/ 0 w 3948393"/>
                <a:gd name="T1" fmla="*/ 0 h 3817544"/>
                <a:gd name="T2" fmla="*/ 0 w 3948393"/>
                <a:gd name="T3" fmla="*/ 0 h 3817544"/>
                <a:gd name="T4" fmla="*/ 0 w 3948393"/>
                <a:gd name="T5" fmla="*/ 0 h 3817544"/>
                <a:gd name="T6" fmla="*/ 0 w 3948393"/>
                <a:gd name="T7" fmla="*/ 0 h 3817544"/>
                <a:gd name="T8" fmla="*/ 0 w 3948393"/>
                <a:gd name="T9" fmla="*/ 0 h 3817544"/>
                <a:gd name="T10" fmla="*/ 0 w 3948393"/>
                <a:gd name="T11" fmla="*/ 0 h 3817544"/>
                <a:gd name="T12" fmla="*/ 0 w 3948393"/>
                <a:gd name="T13" fmla="*/ 0 h 3817544"/>
                <a:gd name="T14" fmla="*/ 0 w 3948393"/>
                <a:gd name="T15" fmla="*/ 0 h 3817544"/>
                <a:gd name="T16" fmla="*/ 0 w 3948393"/>
                <a:gd name="T17" fmla="*/ 0 h 3817544"/>
                <a:gd name="T18" fmla="*/ 0 w 3948393"/>
                <a:gd name="T19" fmla="*/ 0 h 3817544"/>
                <a:gd name="T20" fmla="*/ 0 w 3948393"/>
                <a:gd name="T21" fmla="*/ 0 h 3817544"/>
                <a:gd name="T22" fmla="*/ 0 w 3948393"/>
                <a:gd name="T23" fmla="*/ 0 h 3817544"/>
                <a:gd name="T24" fmla="*/ 0 w 3948393"/>
                <a:gd name="T25" fmla="*/ 0 h 3817544"/>
                <a:gd name="T26" fmla="*/ 0 w 3948393"/>
                <a:gd name="T27" fmla="*/ 0 h 3817544"/>
                <a:gd name="T28" fmla="*/ 0 w 3948393"/>
                <a:gd name="T29" fmla="*/ 0 h 3817544"/>
                <a:gd name="T30" fmla="*/ 0 w 3948393"/>
                <a:gd name="T31" fmla="*/ 0 h 3817544"/>
                <a:gd name="T32" fmla="*/ 0 w 3948393"/>
                <a:gd name="T33" fmla="*/ 0 h 3817544"/>
                <a:gd name="T34" fmla="*/ 0 w 3948393"/>
                <a:gd name="T35" fmla="*/ 0 h 3817544"/>
                <a:gd name="T36" fmla="*/ 0 w 3948393"/>
                <a:gd name="T37" fmla="*/ 0 h 3817544"/>
                <a:gd name="T38" fmla="*/ 0 w 3948393"/>
                <a:gd name="T39" fmla="*/ 0 h 3817544"/>
                <a:gd name="T40" fmla="*/ 0 w 3948393"/>
                <a:gd name="T41" fmla="*/ 0 h 3817544"/>
                <a:gd name="T42" fmla="*/ 0 w 3948393"/>
                <a:gd name="T43" fmla="*/ 0 h 3817544"/>
                <a:gd name="T44" fmla="*/ 0 w 3948393"/>
                <a:gd name="T45" fmla="*/ 0 h 3817544"/>
                <a:gd name="T46" fmla="*/ 0 w 3948393"/>
                <a:gd name="T47" fmla="*/ 0 h 3817544"/>
                <a:gd name="T48" fmla="*/ 0 w 3948393"/>
                <a:gd name="T49" fmla="*/ 0 h 3817544"/>
                <a:gd name="T50" fmla="*/ 0 w 3948393"/>
                <a:gd name="T51" fmla="*/ 0 h 3817544"/>
                <a:gd name="T52" fmla="*/ 0 w 3948393"/>
                <a:gd name="T53" fmla="*/ 0 h 3817544"/>
                <a:gd name="T54" fmla="*/ 0 w 3948393"/>
                <a:gd name="T55" fmla="*/ 0 h 3817544"/>
                <a:gd name="T56" fmla="*/ 0 w 3948393"/>
                <a:gd name="T57" fmla="*/ 0 h 3817544"/>
                <a:gd name="T58" fmla="*/ 0 w 3948393"/>
                <a:gd name="T59" fmla="*/ 0 h 3817544"/>
                <a:gd name="T60" fmla="*/ 0 w 3948393"/>
                <a:gd name="T61" fmla="*/ 0 h 3817544"/>
                <a:gd name="T62" fmla="*/ 0 w 3948393"/>
                <a:gd name="T63" fmla="*/ 0 h 3817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lnTo>
                    <a:pt x="2059390" y="2370407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lnTo>
                    <a:pt x="733907" y="1451867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lnTo>
                    <a:pt x="3206900" y="1451867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lnTo>
                    <a:pt x="1195981" y="0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lnTo>
                    <a:pt x="2762973" y="0"/>
                  </a:ln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</p:grpSp>
      <p:sp>
        <p:nvSpPr>
          <p:cNvPr id="30" name="Donut 93"/>
          <p:cNvSpPr/>
          <p:nvPr/>
        </p:nvSpPr>
        <p:spPr>
          <a:xfrm>
            <a:off x="7312025" y="1714500"/>
            <a:ext cx="4243388" cy="4244975"/>
          </a:xfrm>
          <a:prstGeom prst="donut">
            <a:avLst>
              <a:gd name="adj" fmla="val 14003"/>
            </a:avLst>
          </a:prstGeom>
          <a:solidFill>
            <a:sysClr val="window" lastClr="FFFFFF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ko-KR" altLang="en-US" sz="2701" kern="0" dirty="0">
              <a:solidFill>
                <a:prstClr val="black"/>
              </a:solidFill>
            </a:endParaRPr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8667750" y="4129088"/>
            <a:ext cx="16446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b="1">
                <a:solidFill>
                  <a:srgbClr val="404040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7869238" y="2289175"/>
            <a:ext cx="3598862" cy="4951413"/>
            <a:chOff x="7907899" y="2308624"/>
            <a:chExt cx="3597749" cy="4951423"/>
          </a:xfrm>
        </p:grpSpPr>
        <p:sp>
          <p:nvSpPr>
            <p:cNvPr id="33" name="자유형: 도형 96"/>
            <p:cNvSpPr/>
            <p:nvPr/>
          </p:nvSpPr>
          <p:spPr>
            <a:xfrm rot="8348922">
              <a:off x="11199356" y="4958167"/>
              <a:ext cx="306292" cy="230188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34" name="Donut 4"/>
            <p:cNvSpPr/>
            <p:nvPr/>
          </p:nvSpPr>
          <p:spPr>
            <a:xfrm>
              <a:off x="7907899" y="2308624"/>
              <a:ext cx="3099428" cy="3100394"/>
            </a:xfrm>
            <a:prstGeom prst="donut">
              <a:avLst>
                <a:gd name="adj" fmla="val 3665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35" name="Round Same Side Corner Rectangle 5"/>
            <p:cNvSpPr/>
            <p:nvPr/>
          </p:nvSpPr>
          <p:spPr>
            <a:xfrm rot="8399802">
              <a:off x="10256672" y="4980392"/>
              <a:ext cx="499907" cy="306388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8007350" y="2390775"/>
            <a:ext cx="2811463" cy="2844800"/>
            <a:chOff x="8045579" y="2409380"/>
            <a:chExt cx="2811142" cy="2844985"/>
          </a:xfrm>
        </p:grpSpPr>
        <p:sp>
          <p:nvSpPr>
            <p:cNvPr id="37" name="Freeform 43"/>
            <p:cNvSpPr>
              <a:spLocks/>
            </p:cNvSpPr>
            <p:nvPr/>
          </p:nvSpPr>
          <p:spPr>
            <a:xfrm>
              <a:off x="10509098" y="3444497"/>
              <a:ext cx="342861" cy="344510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38" name="Rectangle 15"/>
            <p:cNvSpPr>
              <a:spLocks/>
            </p:cNvSpPr>
            <p:nvPr/>
          </p:nvSpPr>
          <p:spPr>
            <a:xfrm>
              <a:off x="8174152" y="4174795"/>
              <a:ext cx="393655" cy="392138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39" name="Rectangle 1"/>
            <p:cNvSpPr>
              <a:spLocks noChangeAspect="1"/>
            </p:cNvSpPr>
            <p:nvPr/>
          </p:nvSpPr>
          <p:spPr>
            <a:xfrm>
              <a:off x="9224957" y="2409380"/>
              <a:ext cx="393655" cy="392138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0" name="Trapezoid 11"/>
            <p:cNvSpPr>
              <a:spLocks noChangeAspect="1"/>
            </p:cNvSpPr>
            <p:nvPr/>
          </p:nvSpPr>
          <p:spPr>
            <a:xfrm rot="9900000">
              <a:off x="10074172" y="2714200"/>
              <a:ext cx="350798" cy="423891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1" name="Rectangle 3"/>
            <p:cNvSpPr/>
            <p:nvPr/>
          </p:nvSpPr>
          <p:spPr>
            <a:xfrm rot="3600000">
              <a:off x="8507475" y="4424092"/>
              <a:ext cx="161936" cy="479370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42" name="Rectangle 15"/>
            <p:cNvSpPr>
              <a:spLocks noChangeAspect="1"/>
            </p:cNvSpPr>
            <p:nvPr/>
          </p:nvSpPr>
          <p:spPr>
            <a:xfrm>
              <a:off x="8045579" y="3847749"/>
              <a:ext cx="330162" cy="261955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3" name="Donut 2"/>
            <p:cNvSpPr>
              <a:spLocks noChangeAspect="1"/>
            </p:cNvSpPr>
            <p:nvPr/>
          </p:nvSpPr>
          <p:spPr>
            <a:xfrm>
              <a:off x="9002733" y="4924144"/>
              <a:ext cx="304765" cy="330221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44" name="Rectangle 19"/>
            <p:cNvSpPr>
              <a:spLocks noChangeAspect="1"/>
            </p:cNvSpPr>
            <p:nvPr/>
          </p:nvSpPr>
          <p:spPr>
            <a:xfrm>
              <a:off x="9848773" y="4820950"/>
              <a:ext cx="257146" cy="331809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12"/>
            <p:cNvSpPr>
              <a:spLocks noChangeAspect="1"/>
            </p:cNvSpPr>
            <p:nvPr/>
          </p:nvSpPr>
          <p:spPr bwMode="auto">
            <a:xfrm>
              <a:off x="10547386" y="3842640"/>
              <a:ext cx="309335" cy="309300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w 3960440"/>
                <a:gd name="T55" fmla="*/ 0 h 3960000"/>
                <a:gd name="T56" fmla="*/ 0 w 3960440"/>
                <a:gd name="T57" fmla="*/ 0 h 3960000"/>
                <a:gd name="T58" fmla="*/ 0 w 3960440"/>
                <a:gd name="T59" fmla="*/ 0 h 3960000"/>
                <a:gd name="T60" fmla="*/ 0 w 3960440"/>
                <a:gd name="T61" fmla="*/ 0 h 3960000"/>
                <a:gd name="T62" fmla="*/ 0 w 3960440"/>
                <a:gd name="T63" fmla="*/ 0 h 3960000"/>
                <a:gd name="T64" fmla="*/ 0 w 3960440"/>
                <a:gd name="T65" fmla="*/ 0 h 3960000"/>
                <a:gd name="T66" fmla="*/ 0 w 3960440"/>
                <a:gd name="T67" fmla="*/ 0 h 3960000"/>
                <a:gd name="T68" fmla="*/ 0 w 3960440"/>
                <a:gd name="T69" fmla="*/ 0 h 3960000"/>
                <a:gd name="T70" fmla="*/ 0 w 3960440"/>
                <a:gd name="T71" fmla="*/ 0 h 3960000"/>
                <a:gd name="T72" fmla="*/ 0 w 3960440"/>
                <a:gd name="T73" fmla="*/ 0 h 3960000"/>
                <a:gd name="T74" fmla="*/ 0 w 3960440"/>
                <a:gd name="T75" fmla="*/ 0 h 396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60440" h="3960000">
                  <a:moveTo>
                    <a:pt x="2117745" y="2289258"/>
                  </a:moveTo>
                  <a:cubicBezTo>
                    <a:pt x="2253931" y="2373161"/>
                    <a:pt x="2290104" y="2397532"/>
                    <a:pt x="2392952" y="2510010"/>
                  </a:cubicBezTo>
                  <a:cubicBezTo>
                    <a:pt x="2551302" y="2699530"/>
                    <a:pt x="2456894" y="2911213"/>
                    <a:pt x="2285214" y="2987744"/>
                  </a:cubicBezTo>
                  <a:cubicBezTo>
                    <a:pt x="2046443" y="3084914"/>
                    <a:pt x="1864058" y="3073352"/>
                    <a:pt x="1634211" y="2962065"/>
                  </a:cubicBezTo>
                  <a:cubicBezTo>
                    <a:pt x="1390134" y="2803501"/>
                    <a:pt x="1391670" y="2463226"/>
                    <a:pt x="1703848" y="2355742"/>
                  </a:cubicBezTo>
                  <a:cubicBezTo>
                    <a:pt x="1867216" y="2309770"/>
                    <a:pt x="1932946" y="2304275"/>
                    <a:pt x="2117745" y="2289258"/>
                  </a:cubicBezTo>
                  <a:close/>
                  <a:moveTo>
                    <a:pt x="1895201" y="880902"/>
                  </a:moveTo>
                  <a:cubicBezTo>
                    <a:pt x="2049819" y="878570"/>
                    <a:pt x="2210983" y="1023567"/>
                    <a:pt x="2276065" y="1236504"/>
                  </a:cubicBezTo>
                  <a:cubicBezTo>
                    <a:pt x="2350446" y="1479859"/>
                    <a:pt x="2271166" y="1719799"/>
                    <a:pt x="2098990" y="1772423"/>
                  </a:cubicBezTo>
                  <a:cubicBezTo>
                    <a:pt x="1926813" y="1825048"/>
                    <a:pt x="1726940" y="1670429"/>
                    <a:pt x="1652559" y="1427074"/>
                  </a:cubicBezTo>
                  <a:cubicBezTo>
                    <a:pt x="1578180" y="1183717"/>
                    <a:pt x="1657458" y="943778"/>
                    <a:pt x="1829635" y="891153"/>
                  </a:cubicBezTo>
                  <a:lnTo>
                    <a:pt x="1895201" y="880902"/>
                  </a:lnTo>
                  <a:close/>
                  <a:moveTo>
                    <a:pt x="2577034" y="759541"/>
                  </a:moveTo>
                  <a:lnTo>
                    <a:pt x="1972441" y="767241"/>
                  </a:lnTo>
                  <a:cubicBezTo>
                    <a:pt x="1929619" y="768623"/>
                    <a:pt x="1886068" y="773785"/>
                    <a:pt x="1842289" y="783004"/>
                  </a:cubicBezTo>
                  <a:cubicBezTo>
                    <a:pt x="1492048" y="856758"/>
                    <a:pt x="1259862" y="1162246"/>
                    <a:pt x="1323686" y="1465331"/>
                  </a:cubicBezTo>
                  <a:cubicBezTo>
                    <a:pt x="1380617" y="1735681"/>
                    <a:pt x="1653838" y="1912801"/>
                    <a:pt x="1960688" y="1894227"/>
                  </a:cubicBezTo>
                  <a:lnTo>
                    <a:pt x="1954787" y="1896039"/>
                  </a:lnTo>
                  <a:cubicBezTo>
                    <a:pt x="1858317" y="2000800"/>
                    <a:pt x="1978682" y="2148499"/>
                    <a:pt x="2028445" y="2210716"/>
                  </a:cubicBezTo>
                  <a:lnTo>
                    <a:pt x="1914361" y="2213518"/>
                  </a:lnTo>
                  <a:cubicBezTo>
                    <a:pt x="1373805" y="2249742"/>
                    <a:pt x="1143478" y="2466102"/>
                    <a:pt x="1177422" y="2809298"/>
                  </a:cubicBezTo>
                  <a:cubicBezTo>
                    <a:pt x="1211366" y="3152493"/>
                    <a:pt x="1741992" y="3244646"/>
                    <a:pt x="2060873" y="3229704"/>
                  </a:cubicBezTo>
                  <a:cubicBezTo>
                    <a:pt x="2379755" y="3214763"/>
                    <a:pt x="2698110" y="2930571"/>
                    <a:pt x="2719230" y="2648210"/>
                  </a:cubicBezTo>
                  <a:cubicBezTo>
                    <a:pt x="2699867" y="2070575"/>
                    <a:pt x="2052418" y="2112562"/>
                    <a:pt x="2282832" y="1799863"/>
                  </a:cubicBezTo>
                  <a:cubicBezTo>
                    <a:pt x="2510843" y="1673695"/>
                    <a:pt x="2641919" y="1435236"/>
                    <a:pt x="2592014" y="1198247"/>
                  </a:cubicBezTo>
                  <a:cubicBezTo>
                    <a:pt x="2566015" y="1074781"/>
                    <a:pt x="2494906" y="970760"/>
                    <a:pt x="2395028" y="897200"/>
                  </a:cubicBezTo>
                  <a:lnTo>
                    <a:pt x="2564389" y="891152"/>
                  </a:lnTo>
                  <a:cubicBezTo>
                    <a:pt x="2644558" y="859402"/>
                    <a:pt x="2739013" y="796695"/>
                    <a:pt x="2769176" y="767327"/>
                  </a:cubicBezTo>
                  <a:cubicBezTo>
                    <a:pt x="2755484" y="761968"/>
                    <a:pt x="2680847" y="759625"/>
                    <a:pt x="2577034" y="759541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6" name="Down Arrow 1"/>
            <p:cNvSpPr>
              <a:spLocks noChangeAspect="1"/>
            </p:cNvSpPr>
            <p:nvPr/>
          </p:nvSpPr>
          <p:spPr bwMode="auto">
            <a:xfrm>
              <a:off x="10401733" y="3025716"/>
              <a:ext cx="257188" cy="377708"/>
            </a:xfrm>
            <a:custGeom>
              <a:avLst/>
              <a:gdLst>
                <a:gd name="T0" fmla="*/ 0 w 2745756"/>
                <a:gd name="T1" fmla="*/ 0 h 4032448"/>
                <a:gd name="T2" fmla="*/ 0 w 2745756"/>
                <a:gd name="T3" fmla="*/ 0 h 4032448"/>
                <a:gd name="T4" fmla="*/ 0 w 2745756"/>
                <a:gd name="T5" fmla="*/ 0 h 4032448"/>
                <a:gd name="T6" fmla="*/ 0 w 2745756"/>
                <a:gd name="T7" fmla="*/ 0 h 4032448"/>
                <a:gd name="T8" fmla="*/ 0 w 2745756"/>
                <a:gd name="T9" fmla="*/ 0 h 4032448"/>
                <a:gd name="T10" fmla="*/ 0 w 2745756"/>
                <a:gd name="T11" fmla="*/ 0 h 4032448"/>
                <a:gd name="T12" fmla="*/ 0 w 2745756"/>
                <a:gd name="T13" fmla="*/ 0 h 4032448"/>
                <a:gd name="T14" fmla="*/ 0 w 2745756"/>
                <a:gd name="T15" fmla="*/ 0 h 4032448"/>
                <a:gd name="T16" fmla="*/ 0 w 2745756"/>
                <a:gd name="T17" fmla="*/ 0 h 4032448"/>
                <a:gd name="T18" fmla="*/ 0 w 2745756"/>
                <a:gd name="T19" fmla="*/ 0 h 4032448"/>
                <a:gd name="T20" fmla="*/ 0 w 2745756"/>
                <a:gd name="T21" fmla="*/ 0 h 4032448"/>
                <a:gd name="T22" fmla="*/ 0 w 2745756"/>
                <a:gd name="T23" fmla="*/ 0 h 4032448"/>
                <a:gd name="T24" fmla="*/ 0 w 2745756"/>
                <a:gd name="T25" fmla="*/ 0 h 4032448"/>
                <a:gd name="T26" fmla="*/ 0 w 2745756"/>
                <a:gd name="T27" fmla="*/ 0 h 4032448"/>
                <a:gd name="T28" fmla="*/ 0 w 2745756"/>
                <a:gd name="T29" fmla="*/ 0 h 4032448"/>
                <a:gd name="T30" fmla="*/ 0 w 2745756"/>
                <a:gd name="T31" fmla="*/ 0 h 40324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45756" h="4032448">
                  <a:moveTo>
                    <a:pt x="1622229" y="1008112"/>
                  </a:moveTo>
                  <a:lnTo>
                    <a:pt x="2371247" y="1008112"/>
                  </a:lnTo>
                  <a:lnTo>
                    <a:pt x="2371247" y="3081405"/>
                  </a:lnTo>
                  <a:lnTo>
                    <a:pt x="2745756" y="3081405"/>
                  </a:lnTo>
                  <a:lnTo>
                    <a:pt x="1996738" y="4032448"/>
                  </a:lnTo>
                  <a:lnTo>
                    <a:pt x="1247720" y="3081405"/>
                  </a:lnTo>
                  <a:lnTo>
                    <a:pt x="1622229" y="3081405"/>
                  </a:lnTo>
                  <a:lnTo>
                    <a:pt x="1622229" y="1008112"/>
                  </a:lnTo>
                  <a:close/>
                  <a:moveTo>
                    <a:pt x="749018" y="0"/>
                  </a:moveTo>
                  <a:lnTo>
                    <a:pt x="1498036" y="951043"/>
                  </a:lnTo>
                  <a:lnTo>
                    <a:pt x="1123527" y="951043"/>
                  </a:lnTo>
                  <a:lnTo>
                    <a:pt x="1123527" y="3024336"/>
                  </a:lnTo>
                  <a:lnTo>
                    <a:pt x="374509" y="3024336"/>
                  </a:lnTo>
                  <a:lnTo>
                    <a:pt x="374509" y="951043"/>
                  </a:lnTo>
                  <a:lnTo>
                    <a:pt x="0" y="951043"/>
                  </a:lnTo>
                  <a:lnTo>
                    <a:pt x="74901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7" name="Isosceles Triangle 7"/>
            <p:cNvSpPr>
              <a:spLocks noChangeAspect="1"/>
            </p:cNvSpPr>
            <p:nvPr/>
          </p:nvSpPr>
          <p:spPr bwMode="auto">
            <a:xfrm>
              <a:off x="9438297" y="5013963"/>
              <a:ext cx="300437" cy="209342"/>
            </a:xfrm>
            <a:custGeom>
              <a:avLst/>
              <a:gdLst>
                <a:gd name="T0" fmla="*/ 0 w 3974643"/>
                <a:gd name="T1" fmla="*/ 0 h 2769493"/>
                <a:gd name="T2" fmla="*/ 0 w 3974643"/>
                <a:gd name="T3" fmla="*/ 0 h 2769493"/>
                <a:gd name="T4" fmla="*/ 0 w 3974643"/>
                <a:gd name="T5" fmla="*/ 0 h 2769493"/>
                <a:gd name="T6" fmla="*/ 0 w 3974643"/>
                <a:gd name="T7" fmla="*/ 0 h 2769493"/>
                <a:gd name="T8" fmla="*/ 0 w 3974643"/>
                <a:gd name="T9" fmla="*/ 0 h 2769493"/>
                <a:gd name="T10" fmla="*/ 0 w 3974643"/>
                <a:gd name="T11" fmla="*/ 0 h 2769493"/>
                <a:gd name="T12" fmla="*/ 0 w 3974643"/>
                <a:gd name="T13" fmla="*/ 0 h 2769493"/>
                <a:gd name="T14" fmla="*/ 0 w 3974643"/>
                <a:gd name="T15" fmla="*/ 0 h 2769493"/>
                <a:gd name="T16" fmla="*/ 0 w 3974643"/>
                <a:gd name="T17" fmla="*/ 0 h 2769493"/>
                <a:gd name="T18" fmla="*/ 0 w 3974643"/>
                <a:gd name="T19" fmla="*/ 0 h 2769493"/>
                <a:gd name="T20" fmla="*/ 0 w 3974643"/>
                <a:gd name="T21" fmla="*/ 0 h 2769493"/>
                <a:gd name="T22" fmla="*/ 0 w 3974643"/>
                <a:gd name="T23" fmla="*/ 0 h 2769493"/>
                <a:gd name="T24" fmla="*/ 0 w 3974643"/>
                <a:gd name="T25" fmla="*/ 0 h 2769493"/>
                <a:gd name="T26" fmla="*/ 0 w 3974643"/>
                <a:gd name="T27" fmla="*/ 0 h 2769493"/>
                <a:gd name="T28" fmla="*/ 0 w 3974643"/>
                <a:gd name="T29" fmla="*/ 0 h 2769493"/>
                <a:gd name="T30" fmla="*/ 0 w 3974643"/>
                <a:gd name="T31" fmla="*/ 0 h 2769493"/>
                <a:gd name="T32" fmla="*/ 0 w 3974643"/>
                <a:gd name="T33" fmla="*/ 0 h 2769493"/>
                <a:gd name="T34" fmla="*/ 0 w 3974643"/>
                <a:gd name="T35" fmla="*/ 0 h 2769493"/>
                <a:gd name="T36" fmla="*/ 0 w 3974643"/>
                <a:gd name="T37" fmla="*/ 0 h 2769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lnTo>
                    <a:pt x="2571683" y="1503312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lnTo>
                    <a:pt x="3937314" y="28166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lnTo>
                    <a:pt x="0" y="248514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lnTo>
                    <a:pt x="7636" y="0"/>
                  </a:ln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8" name="Oval 6"/>
            <p:cNvSpPr>
              <a:spLocks noChangeAspect="1"/>
            </p:cNvSpPr>
            <p:nvPr/>
          </p:nvSpPr>
          <p:spPr bwMode="auto">
            <a:xfrm rot="678773">
              <a:off x="10108027" y="4569149"/>
              <a:ext cx="338104" cy="343148"/>
            </a:xfrm>
            <a:custGeom>
              <a:avLst/>
              <a:gdLst>
                <a:gd name="T0" fmla="*/ 0 w 3890413"/>
                <a:gd name="T1" fmla="*/ 0 h 3948462"/>
                <a:gd name="T2" fmla="*/ 0 w 3890413"/>
                <a:gd name="T3" fmla="*/ 0 h 3948462"/>
                <a:gd name="T4" fmla="*/ 0 w 3890413"/>
                <a:gd name="T5" fmla="*/ 0 h 3948462"/>
                <a:gd name="T6" fmla="*/ 0 w 3890413"/>
                <a:gd name="T7" fmla="*/ 0 h 3948462"/>
                <a:gd name="T8" fmla="*/ 0 w 3890413"/>
                <a:gd name="T9" fmla="*/ 0 h 3948462"/>
                <a:gd name="T10" fmla="*/ 0 w 3890413"/>
                <a:gd name="T11" fmla="*/ 0 h 3948462"/>
                <a:gd name="T12" fmla="*/ 0 w 3890413"/>
                <a:gd name="T13" fmla="*/ 0 h 3948462"/>
                <a:gd name="T14" fmla="*/ 0 w 3890413"/>
                <a:gd name="T15" fmla="*/ 0 h 3948462"/>
                <a:gd name="T16" fmla="*/ 0 w 3890413"/>
                <a:gd name="T17" fmla="*/ 0 h 3948462"/>
                <a:gd name="T18" fmla="*/ 0 w 3890413"/>
                <a:gd name="T19" fmla="*/ 0 h 3948462"/>
                <a:gd name="T20" fmla="*/ 0 w 3890413"/>
                <a:gd name="T21" fmla="*/ 0 h 3948462"/>
                <a:gd name="T22" fmla="*/ 0 w 3890413"/>
                <a:gd name="T23" fmla="*/ 0 h 3948462"/>
                <a:gd name="T24" fmla="*/ 0 w 3890413"/>
                <a:gd name="T25" fmla="*/ 0 h 3948462"/>
                <a:gd name="T26" fmla="*/ 0 w 3890413"/>
                <a:gd name="T27" fmla="*/ 0 h 3948462"/>
                <a:gd name="T28" fmla="*/ 0 w 3890413"/>
                <a:gd name="T29" fmla="*/ 0 h 3948462"/>
                <a:gd name="T30" fmla="*/ 0 w 3890413"/>
                <a:gd name="T31" fmla="*/ 0 h 3948462"/>
                <a:gd name="T32" fmla="*/ 0 w 3890413"/>
                <a:gd name="T33" fmla="*/ 0 h 3948462"/>
                <a:gd name="T34" fmla="*/ 0 w 3890413"/>
                <a:gd name="T35" fmla="*/ 0 h 3948462"/>
                <a:gd name="T36" fmla="*/ 0 w 3890413"/>
                <a:gd name="T37" fmla="*/ 0 h 3948462"/>
                <a:gd name="T38" fmla="*/ 0 w 3890413"/>
                <a:gd name="T39" fmla="*/ 0 h 3948462"/>
                <a:gd name="T40" fmla="*/ 0 w 3890413"/>
                <a:gd name="T41" fmla="*/ 0 h 3948462"/>
                <a:gd name="T42" fmla="*/ 0 w 3890413"/>
                <a:gd name="T43" fmla="*/ 0 h 3948462"/>
                <a:gd name="T44" fmla="*/ 0 w 3890413"/>
                <a:gd name="T45" fmla="*/ 0 h 3948462"/>
                <a:gd name="T46" fmla="*/ 0 w 3890413"/>
                <a:gd name="T47" fmla="*/ 0 h 3948462"/>
                <a:gd name="T48" fmla="*/ 0 w 3890413"/>
                <a:gd name="T49" fmla="*/ 0 h 3948462"/>
                <a:gd name="T50" fmla="*/ 0 w 3890413"/>
                <a:gd name="T51" fmla="*/ 0 h 3948462"/>
                <a:gd name="T52" fmla="*/ 0 w 3890413"/>
                <a:gd name="T53" fmla="*/ 0 h 3948462"/>
                <a:gd name="T54" fmla="*/ 0 w 3890413"/>
                <a:gd name="T55" fmla="*/ 0 h 3948462"/>
                <a:gd name="T56" fmla="*/ 0 w 3890413"/>
                <a:gd name="T57" fmla="*/ 0 h 3948462"/>
                <a:gd name="T58" fmla="*/ 0 w 3890413"/>
                <a:gd name="T59" fmla="*/ 0 h 39484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90413" h="3948462">
                  <a:moveTo>
                    <a:pt x="1853384" y="1371624"/>
                  </a:moveTo>
                  <a:lnTo>
                    <a:pt x="1768767" y="1390324"/>
                  </a:lnTo>
                  <a:cubicBezTo>
                    <a:pt x="1579409" y="1463487"/>
                    <a:pt x="1490873" y="1833773"/>
                    <a:pt x="1517577" y="2042010"/>
                  </a:cubicBezTo>
                  <a:cubicBezTo>
                    <a:pt x="1544281" y="2250247"/>
                    <a:pt x="1644086" y="2624290"/>
                    <a:pt x="1928990" y="2639747"/>
                  </a:cubicBezTo>
                  <a:cubicBezTo>
                    <a:pt x="2177093" y="2653207"/>
                    <a:pt x="2337423" y="2363017"/>
                    <a:pt x="2318674" y="2006358"/>
                  </a:cubicBezTo>
                  <a:cubicBezTo>
                    <a:pt x="2310210" y="1948950"/>
                    <a:pt x="2301678" y="1891436"/>
                    <a:pt x="2293344" y="1834228"/>
                  </a:cubicBezTo>
                  <a:cubicBezTo>
                    <a:pt x="2229725" y="1555945"/>
                    <a:pt x="2050691" y="1359067"/>
                    <a:pt x="1853384" y="1371624"/>
                  </a:cubicBezTo>
                  <a:close/>
                  <a:moveTo>
                    <a:pt x="1594841" y="45653"/>
                  </a:moveTo>
                  <a:cubicBezTo>
                    <a:pt x="2527821" y="-128041"/>
                    <a:pt x="3626282" y="158796"/>
                    <a:pt x="3869632" y="1517323"/>
                  </a:cubicBezTo>
                  <a:cubicBezTo>
                    <a:pt x="3939308" y="2058696"/>
                    <a:pt x="3820785" y="2251376"/>
                    <a:pt x="3706266" y="2457195"/>
                  </a:cubicBezTo>
                  <a:cubicBezTo>
                    <a:pt x="3132098" y="3124925"/>
                    <a:pt x="2589274" y="2611359"/>
                    <a:pt x="2548384" y="2446988"/>
                  </a:cubicBezTo>
                  <a:cubicBezTo>
                    <a:pt x="2411721" y="3024903"/>
                    <a:pt x="2005702" y="3164775"/>
                    <a:pt x="1746058" y="3093574"/>
                  </a:cubicBezTo>
                  <a:cubicBezTo>
                    <a:pt x="1486414" y="3022373"/>
                    <a:pt x="990519" y="2612821"/>
                    <a:pt x="990519" y="2019783"/>
                  </a:cubicBezTo>
                  <a:cubicBezTo>
                    <a:pt x="990519" y="1500875"/>
                    <a:pt x="1249504" y="1067935"/>
                    <a:pt x="1593790" y="967808"/>
                  </a:cubicBezTo>
                  <a:cubicBezTo>
                    <a:pt x="1642974" y="953504"/>
                    <a:pt x="1694009" y="949376"/>
                    <a:pt x="1746058" y="945992"/>
                  </a:cubicBezTo>
                  <a:cubicBezTo>
                    <a:pt x="2004670" y="929176"/>
                    <a:pt x="2081338" y="1030119"/>
                    <a:pt x="2206475" y="1173924"/>
                  </a:cubicBezTo>
                  <a:cubicBezTo>
                    <a:pt x="2194343" y="1061758"/>
                    <a:pt x="2187003" y="961165"/>
                    <a:pt x="2185910" y="877882"/>
                  </a:cubicBezTo>
                  <a:lnTo>
                    <a:pt x="2656644" y="803138"/>
                  </a:lnTo>
                  <a:lnTo>
                    <a:pt x="2828567" y="2099525"/>
                  </a:lnTo>
                  <a:cubicBezTo>
                    <a:pt x="2888366" y="2544108"/>
                    <a:pt x="3261961" y="2420799"/>
                    <a:pt x="3362812" y="2002360"/>
                  </a:cubicBezTo>
                  <a:cubicBezTo>
                    <a:pt x="3355320" y="1625023"/>
                    <a:pt x="3366534" y="1729632"/>
                    <a:pt x="3289926" y="1346695"/>
                  </a:cubicBezTo>
                  <a:lnTo>
                    <a:pt x="3290031" y="1346798"/>
                  </a:lnTo>
                  <a:cubicBezTo>
                    <a:pt x="3068547" y="637774"/>
                    <a:pt x="2419129" y="439933"/>
                    <a:pt x="1700745" y="575031"/>
                  </a:cubicBezTo>
                  <a:cubicBezTo>
                    <a:pt x="890947" y="727320"/>
                    <a:pt x="415476" y="1491783"/>
                    <a:pt x="571995" y="2274165"/>
                  </a:cubicBezTo>
                  <a:cubicBezTo>
                    <a:pt x="728513" y="3056546"/>
                    <a:pt x="1580131" y="3572543"/>
                    <a:pt x="2267548" y="3408286"/>
                  </a:cubicBezTo>
                  <a:cubicBezTo>
                    <a:pt x="2796517" y="3281890"/>
                    <a:pt x="2641988" y="3320887"/>
                    <a:pt x="3194376" y="3072653"/>
                  </a:cubicBezTo>
                  <a:cubicBezTo>
                    <a:pt x="3249441" y="3306078"/>
                    <a:pt x="3239115" y="3309742"/>
                    <a:pt x="3268026" y="3509545"/>
                  </a:cubicBezTo>
                  <a:cubicBezTo>
                    <a:pt x="3021841" y="3717756"/>
                    <a:pt x="2685602" y="3836362"/>
                    <a:pt x="2347298" y="3904041"/>
                  </a:cubicBezTo>
                  <a:cubicBezTo>
                    <a:pt x="1157336" y="4112956"/>
                    <a:pt x="289475" y="3581660"/>
                    <a:pt x="42617" y="2380068"/>
                  </a:cubicBezTo>
                  <a:cubicBezTo>
                    <a:pt x="-204242" y="1178477"/>
                    <a:pt x="661862" y="219348"/>
                    <a:pt x="1594841" y="4565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9" name="Freeform 14"/>
            <p:cNvSpPr>
              <a:spLocks noChangeAspect="1"/>
            </p:cNvSpPr>
            <p:nvPr/>
          </p:nvSpPr>
          <p:spPr bwMode="auto">
            <a:xfrm>
              <a:off x="8506880" y="2771935"/>
              <a:ext cx="315652" cy="359610"/>
            </a:xfrm>
            <a:custGeom>
              <a:avLst/>
              <a:gdLst>
                <a:gd name="T0" fmla="*/ 0 w 3456727"/>
                <a:gd name="T1" fmla="*/ 0 h 3938119"/>
                <a:gd name="T2" fmla="*/ 0 w 3456727"/>
                <a:gd name="T3" fmla="*/ 0 h 3938119"/>
                <a:gd name="T4" fmla="*/ 0 w 3456727"/>
                <a:gd name="T5" fmla="*/ 0 h 3938119"/>
                <a:gd name="T6" fmla="*/ 0 w 3456727"/>
                <a:gd name="T7" fmla="*/ 0 h 3938119"/>
                <a:gd name="T8" fmla="*/ 0 w 3456727"/>
                <a:gd name="T9" fmla="*/ 0 h 3938119"/>
                <a:gd name="T10" fmla="*/ 0 w 3456727"/>
                <a:gd name="T11" fmla="*/ 0 h 3938119"/>
                <a:gd name="T12" fmla="*/ 0 w 3456727"/>
                <a:gd name="T13" fmla="*/ 0 h 3938119"/>
                <a:gd name="T14" fmla="*/ 0 w 3456727"/>
                <a:gd name="T15" fmla="*/ 0 h 3938119"/>
                <a:gd name="T16" fmla="*/ 0 w 3456727"/>
                <a:gd name="T17" fmla="*/ 0 h 3938119"/>
                <a:gd name="T18" fmla="*/ 0 w 3456727"/>
                <a:gd name="T19" fmla="*/ 0 h 3938119"/>
                <a:gd name="T20" fmla="*/ 0 w 3456727"/>
                <a:gd name="T21" fmla="*/ 0 h 3938119"/>
                <a:gd name="T22" fmla="*/ 0 w 3456727"/>
                <a:gd name="T23" fmla="*/ 0 h 3938119"/>
                <a:gd name="T24" fmla="*/ 0 w 3456727"/>
                <a:gd name="T25" fmla="*/ 0 h 3938119"/>
                <a:gd name="T26" fmla="*/ 0 w 3456727"/>
                <a:gd name="T27" fmla="*/ 0 h 3938119"/>
                <a:gd name="T28" fmla="*/ 0 w 3456727"/>
                <a:gd name="T29" fmla="*/ 0 h 3938119"/>
                <a:gd name="T30" fmla="*/ 0 w 3456727"/>
                <a:gd name="T31" fmla="*/ 0 h 3938119"/>
                <a:gd name="T32" fmla="*/ 0 w 3456727"/>
                <a:gd name="T33" fmla="*/ 0 h 3938119"/>
                <a:gd name="T34" fmla="*/ 0 w 3456727"/>
                <a:gd name="T35" fmla="*/ 0 h 3938119"/>
                <a:gd name="T36" fmla="*/ 0 w 3456727"/>
                <a:gd name="T37" fmla="*/ 0 h 3938119"/>
                <a:gd name="T38" fmla="*/ 0 w 3456727"/>
                <a:gd name="T39" fmla="*/ 0 h 3938119"/>
                <a:gd name="T40" fmla="*/ 0 w 3456727"/>
                <a:gd name="T41" fmla="*/ 0 h 3938119"/>
                <a:gd name="T42" fmla="*/ 0 w 3456727"/>
                <a:gd name="T43" fmla="*/ 0 h 3938119"/>
                <a:gd name="T44" fmla="*/ 0 w 3456727"/>
                <a:gd name="T45" fmla="*/ 0 h 3938119"/>
                <a:gd name="T46" fmla="*/ 0 w 3456727"/>
                <a:gd name="T47" fmla="*/ 0 h 3938119"/>
                <a:gd name="T48" fmla="*/ 0 w 3456727"/>
                <a:gd name="T49" fmla="*/ 0 h 3938119"/>
                <a:gd name="T50" fmla="*/ 0 w 3456727"/>
                <a:gd name="T51" fmla="*/ 0 h 3938119"/>
                <a:gd name="T52" fmla="*/ 0 w 3456727"/>
                <a:gd name="T53" fmla="*/ 0 h 3938119"/>
                <a:gd name="T54" fmla="*/ 0 w 3456727"/>
                <a:gd name="T55" fmla="*/ 0 h 3938119"/>
                <a:gd name="T56" fmla="*/ 0 w 3456727"/>
                <a:gd name="T57" fmla="*/ 0 h 3938119"/>
                <a:gd name="T58" fmla="*/ 0 w 3456727"/>
                <a:gd name="T59" fmla="*/ 0 h 3938119"/>
                <a:gd name="T60" fmla="*/ 0 w 3456727"/>
                <a:gd name="T61" fmla="*/ 0 h 3938119"/>
                <a:gd name="T62" fmla="*/ 0 w 3456727"/>
                <a:gd name="T63" fmla="*/ 0 h 3938119"/>
                <a:gd name="T64" fmla="*/ 0 w 3456727"/>
                <a:gd name="T65" fmla="*/ 0 h 3938119"/>
                <a:gd name="T66" fmla="*/ 0 w 3456727"/>
                <a:gd name="T67" fmla="*/ 0 h 3938119"/>
                <a:gd name="T68" fmla="*/ 0 w 3456727"/>
                <a:gd name="T69" fmla="*/ 0 h 3938119"/>
                <a:gd name="T70" fmla="*/ 0 w 3456727"/>
                <a:gd name="T71" fmla="*/ 0 h 3938119"/>
                <a:gd name="T72" fmla="*/ 0 w 3456727"/>
                <a:gd name="T73" fmla="*/ 0 h 3938119"/>
                <a:gd name="T74" fmla="*/ 0 w 3456727"/>
                <a:gd name="T75" fmla="*/ 0 h 3938119"/>
                <a:gd name="T76" fmla="*/ 0 w 3456727"/>
                <a:gd name="T77" fmla="*/ 0 h 3938119"/>
                <a:gd name="T78" fmla="*/ 0 w 3456727"/>
                <a:gd name="T79" fmla="*/ 0 h 3938119"/>
                <a:gd name="T80" fmla="*/ 0 w 3456727"/>
                <a:gd name="T81" fmla="*/ 0 h 3938119"/>
                <a:gd name="T82" fmla="*/ 0 w 3456727"/>
                <a:gd name="T83" fmla="*/ 0 h 3938119"/>
                <a:gd name="T84" fmla="*/ 0 w 3456727"/>
                <a:gd name="T85" fmla="*/ 0 h 3938119"/>
                <a:gd name="T86" fmla="*/ 0 w 3456727"/>
                <a:gd name="T87" fmla="*/ 0 h 3938119"/>
                <a:gd name="T88" fmla="*/ 0 w 3456727"/>
                <a:gd name="T89" fmla="*/ 0 h 3938119"/>
                <a:gd name="T90" fmla="*/ 0 w 3456727"/>
                <a:gd name="T91" fmla="*/ 0 h 3938119"/>
                <a:gd name="T92" fmla="*/ 0 w 3456727"/>
                <a:gd name="T93" fmla="*/ 0 h 3938119"/>
                <a:gd name="T94" fmla="*/ 0 w 3456727"/>
                <a:gd name="T95" fmla="*/ 0 h 3938119"/>
                <a:gd name="T96" fmla="*/ 0 w 3456727"/>
                <a:gd name="T97" fmla="*/ 0 h 3938119"/>
                <a:gd name="T98" fmla="*/ 0 w 3456727"/>
                <a:gd name="T99" fmla="*/ 0 h 3938119"/>
                <a:gd name="T100" fmla="*/ 0 w 3456727"/>
                <a:gd name="T101" fmla="*/ 0 h 3938119"/>
                <a:gd name="T102" fmla="*/ 0 w 3456727"/>
                <a:gd name="T103" fmla="*/ 0 h 3938119"/>
                <a:gd name="T104" fmla="*/ 0 w 3456727"/>
                <a:gd name="T105" fmla="*/ 0 h 3938119"/>
                <a:gd name="T106" fmla="*/ 0 w 3456727"/>
                <a:gd name="T107" fmla="*/ 0 h 39381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456727" h="3938119">
                  <a:moveTo>
                    <a:pt x="1728364" y="1961325"/>
                  </a:moveTo>
                  <a:cubicBezTo>
                    <a:pt x="1726089" y="2407152"/>
                    <a:pt x="1737463" y="2812034"/>
                    <a:pt x="1735188" y="3257861"/>
                  </a:cubicBezTo>
                  <a:cubicBezTo>
                    <a:pt x="2394830" y="3057694"/>
                    <a:pt x="2610919" y="2352560"/>
                    <a:pt x="2765594" y="1981796"/>
                  </a:cubicBezTo>
                  <a:lnTo>
                    <a:pt x="1728364" y="1961325"/>
                  </a:lnTo>
                  <a:close/>
                  <a:moveTo>
                    <a:pt x="1728362" y="682044"/>
                  </a:moveTo>
                  <a:cubicBezTo>
                    <a:pt x="1355324" y="868563"/>
                    <a:pt x="1166530" y="952725"/>
                    <a:pt x="609247" y="1002767"/>
                  </a:cubicBezTo>
                  <a:cubicBezTo>
                    <a:pt x="606972" y="1330312"/>
                    <a:pt x="631992" y="1623739"/>
                    <a:pt x="704780" y="1964933"/>
                  </a:cubicBezTo>
                  <a:lnTo>
                    <a:pt x="1728363" y="1971757"/>
                  </a:lnTo>
                  <a:cubicBezTo>
                    <a:pt x="1728363" y="1541853"/>
                    <a:pt x="1728362" y="1111948"/>
                    <a:pt x="1728362" y="682044"/>
                  </a:cubicBezTo>
                  <a:close/>
                  <a:moveTo>
                    <a:pt x="1723409" y="487996"/>
                  </a:moveTo>
                  <a:cubicBezTo>
                    <a:pt x="1725062" y="488690"/>
                    <a:pt x="1726712" y="489384"/>
                    <a:pt x="1728363" y="490064"/>
                  </a:cubicBezTo>
                  <a:cubicBezTo>
                    <a:pt x="1730015" y="489384"/>
                    <a:pt x="1731666" y="488690"/>
                    <a:pt x="1733319" y="487996"/>
                  </a:cubicBezTo>
                  <a:lnTo>
                    <a:pt x="1733319" y="492131"/>
                  </a:lnTo>
                  <a:cubicBezTo>
                    <a:pt x="2179467" y="679460"/>
                    <a:pt x="2405896" y="769409"/>
                    <a:pt x="2817789" y="813808"/>
                  </a:cubicBezTo>
                  <a:cubicBezTo>
                    <a:pt x="2971516" y="823489"/>
                    <a:pt x="3036247" y="875307"/>
                    <a:pt x="3033236" y="1061333"/>
                  </a:cubicBezTo>
                  <a:cubicBezTo>
                    <a:pt x="3015439" y="2441328"/>
                    <a:pt x="2363638" y="3359629"/>
                    <a:pt x="1733319" y="3448048"/>
                  </a:cubicBezTo>
                  <a:lnTo>
                    <a:pt x="1733319" y="3450123"/>
                  </a:lnTo>
                  <a:lnTo>
                    <a:pt x="1728363" y="3449086"/>
                  </a:lnTo>
                  <a:lnTo>
                    <a:pt x="1723409" y="3450123"/>
                  </a:lnTo>
                  <a:lnTo>
                    <a:pt x="1723409" y="3448048"/>
                  </a:lnTo>
                  <a:cubicBezTo>
                    <a:pt x="1093089" y="3359629"/>
                    <a:pt x="441289" y="2441328"/>
                    <a:pt x="423491" y="1061333"/>
                  </a:cubicBezTo>
                  <a:cubicBezTo>
                    <a:pt x="420479" y="875307"/>
                    <a:pt x="485211" y="823489"/>
                    <a:pt x="638937" y="813808"/>
                  </a:cubicBezTo>
                  <a:cubicBezTo>
                    <a:pt x="1050832" y="769409"/>
                    <a:pt x="1277261" y="679460"/>
                    <a:pt x="1723409" y="492131"/>
                  </a:cubicBezTo>
                  <a:lnTo>
                    <a:pt x="1723409" y="487996"/>
                  </a:lnTo>
                  <a:close/>
                  <a:moveTo>
                    <a:pt x="1722802" y="306889"/>
                  </a:moveTo>
                  <a:lnTo>
                    <a:pt x="1722802" y="311530"/>
                  </a:lnTo>
                  <a:cubicBezTo>
                    <a:pt x="1222099" y="521767"/>
                    <a:pt x="967982" y="622713"/>
                    <a:pt x="505720" y="672542"/>
                  </a:cubicBezTo>
                  <a:cubicBezTo>
                    <a:pt x="333196" y="683408"/>
                    <a:pt x="260550" y="741561"/>
                    <a:pt x="263929" y="950334"/>
                  </a:cubicBezTo>
                  <a:cubicBezTo>
                    <a:pt x="283902" y="2499079"/>
                    <a:pt x="1015407" y="3529669"/>
                    <a:pt x="1722802" y="3628902"/>
                  </a:cubicBezTo>
                  <a:lnTo>
                    <a:pt x="1722802" y="3631230"/>
                  </a:lnTo>
                  <a:lnTo>
                    <a:pt x="1728365" y="3630065"/>
                  </a:lnTo>
                  <a:lnTo>
                    <a:pt x="1733925" y="3631230"/>
                  </a:lnTo>
                  <a:lnTo>
                    <a:pt x="1733925" y="3628902"/>
                  </a:lnTo>
                  <a:cubicBezTo>
                    <a:pt x="2441322" y="3529669"/>
                    <a:pt x="3172826" y="2499079"/>
                    <a:pt x="3192800" y="950334"/>
                  </a:cubicBezTo>
                  <a:cubicBezTo>
                    <a:pt x="3196179" y="741561"/>
                    <a:pt x="3123532" y="683408"/>
                    <a:pt x="2951007" y="672542"/>
                  </a:cubicBezTo>
                  <a:cubicBezTo>
                    <a:pt x="2488747" y="622713"/>
                    <a:pt x="2234630" y="521767"/>
                    <a:pt x="1733925" y="311530"/>
                  </a:cubicBezTo>
                  <a:lnTo>
                    <a:pt x="1733925" y="306889"/>
                  </a:lnTo>
                  <a:cubicBezTo>
                    <a:pt x="1732071" y="307669"/>
                    <a:pt x="1730218" y="308445"/>
                    <a:pt x="1728365" y="309209"/>
                  </a:cubicBezTo>
                  <a:cubicBezTo>
                    <a:pt x="1726510" y="308445"/>
                    <a:pt x="1724659" y="307669"/>
                    <a:pt x="1722802" y="306889"/>
                  </a:cubicBezTo>
                  <a:close/>
                  <a:moveTo>
                    <a:pt x="1721800" y="0"/>
                  </a:moveTo>
                  <a:cubicBezTo>
                    <a:pt x="1723991" y="923"/>
                    <a:pt x="1726176" y="1844"/>
                    <a:pt x="1728363" y="2749"/>
                  </a:cubicBezTo>
                  <a:cubicBezTo>
                    <a:pt x="1730551" y="1844"/>
                    <a:pt x="1732737" y="923"/>
                    <a:pt x="1734926" y="0"/>
                  </a:cubicBezTo>
                  <a:lnTo>
                    <a:pt x="1734926" y="5497"/>
                  </a:lnTo>
                  <a:cubicBezTo>
                    <a:pt x="2325825" y="254550"/>
                    <a:pt x="2625718" y="374136"/>
                    <a:pt x="3171248" y="433164"/>
                  </a:cubicBezTo>
                  <a:cubicBezTo>
                    <a:pt x="3374850" y="446035"/>
                    <a:pt x="3460584" y="514926"/>
                    <a:pt x="3456595" y="762245"/>
                  </a:cubicBezTo>
                  <a:cubicBezTo>
                    <a:pt x="3433024" y="2596936"/>
                    <a:pt x="2569749" y="3817807"/>
                    <a:pt x="1734926" y="3935360"/>
                  </a:cubicBezTo>
                  <a:lnTo>
                    <a:pt x="1734926" y="3938119"/>
                  </a:lnTo>
                  <a:lnTo>
                    <a:pt x="1728363" y="3936740"/>
                  </a:lnTo>
                  <a:lnTo>
                    <a:pt x="1721800" y="3938119"/>
                  </a:lnTo>
                  <a:lnTo>
                    <a:pt x="1721800" y="3935360"/>
                  </a:lnTo>
                  <a:cubicBezTo>
                    <a:pt x="886977" y="3817807"/>
                    <a:pt x="23703" y="2596936"/>
                    <a:pt x="132" y="762245"/>
                  </a:cubicBezTo>
                  <a:cubicBezTo>
                    <a:pt x="-3858" y="514926"/>
                    <a:pt x="81876" y="446035"/>
                    <a:pt x="285478" y="433164"/>
                  </a:cubicBezTo>
                  <a:cubicBezTo>
                    <a:pt x="831010" y="374136"/>
                    <a:pt x="1130903" y="254550"/>
                    <a:pt x="1721800" y="5497"/>
                  </a:cubicBezTo>
                  <a:lnTo>
                    <a:pt x="1721800" y="0"/>
                  </a:ln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0" name="Rounded Rectangle 7"/>
            <p:cNvSpPr>
              <a:spLocks noChangeAspect="1"/>
            </p:cNvSpPr>
            <p:nvPr/>
          </p:nvSpPr>
          <p:spPr bwMode="auto">
            <a:xfrm>
              <a:off x="9655543" y="2519661"/>
              <a:ext cx="338578" cy="338540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w 3960440"/>
                <a:gd name="T55" fmla="*/ 0 h 396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1" name="Rounded Rectangle 1"/>
            <p:cNvSpPr>
              <a:spLocks noChangeAspect="1"/>
            </p:cNvSpPr>
            <p:nvPr/>
          </p:nvSpPr>
          <p:spPr bwMode="auto">
            <a:xfrm rot="2648398">
              <a:off x="8942310" y="2514803"/>
              <a:ext cx="148930" cy="380894"/>
            </a:xfrm>
            <a:custGeom>
              <a:avLst/>
              <a:gdLst>
                <a:gd name="T0" fmla="*/ 0 w 1862952"/>
                <a:gd name="T1" fmla="*/ 0 h 4764557"/>
                <a:gd name="T2" fmla="*/ 0 w 1862952"/>
                <a:gd name="T3" fmla="*/ 0 h 4764557"/>
                <a:gd name="T4" fmla="*/ 0 w 1862952"/>
                <a:gd name="T5" fmla="*/ 0 h 4764557"/>
                <a:gd name="T6" fmla="*/ 0 w 1862952"/>
                <a:gd name="T7" fmla="*/ 0 h 4764557"/>
                <a:gd name="T8" fmla="*/ 0 w 1862952"/>
                <a:gd name="T9" fmla="*/ 0 h 4764557"/>
                <a:gd name="T10" fmla="*/ 0 w 1862952"/>
                <a:gd name="T11" fmla="*/ 0 h 4764557"/>
                <a:gd name="T12" fmla="*/ 0 w 1862952"/>
                <a:gd name="T13" fmla="*/ 0 h 4764557"/>
                <a:gd name="T14" fmla="*/ 0 w 1862952"/>
                <a:gd name="T15" fmla="*/ 0 h 4764557"/>
                <a:gd name="T16" fmla="*/ 0 w 1862952"/>
                <a:gd name="T17" fmla="*/ 0 h 4764557"/>
                <a:gd name="T18" fmla="*/ 0 w 1862952"/>
                <a:gd name="T19" fmla="*/ 0 h 4764557"/>
                <a:gd name="T20" fmla="*/ 0 w 1862952"/>
                <a:gd name="T21" fmla="*/ 0 h 4764557"/>
                <a:gd name="T22" fmla="*/ 0 w 1862952"/>
                <a:gd name="T23" fmla="*/ 0 h 4764557"/>
                <a:gd name="T24" fmla="*/ 0 w 1862952"/>
                <a:gd name="T25" fmla="*/ 0 h 4764557"/>
                <a:gd name="T26" fmla="*/ 0 w 1862952"/>
                <a:gd name="T27" fmla="*/ 0 h 4764557"/>
                <a:gd name="T28" fmla="*/ 0 w 1862952"/>
                <a:gd name="T29" fmla="*/ 0 h 4764557"/>
                <a:gd name="T30" fmla="*/ 0 w 1862952"/>
                <a:gd name="T31" fmla="*/ 0 h 4764557"/>
                <a:gd name="T32" fmla="*/ 0 w 1862952"/>
                <a:gd name="T33" fmla="*/ 0 h 4764557"/>
                <a:gd name="T34" fmla="*/ 0 w 1862952"/>
                <a:gd name="T35" fmla="*/ 0 h 4764557"/>
                <a:gd name="T36" fmla="*/ 0 w 1862952"/>
                <a:gd name="T37" fmla="*/ 0 h 4764557"/>
                <a:gd name="T38" fmla="*/ 0 w 1862952"/>
                <a:gd name="T39" fmla="*/ 0 h 4764557"/>
                <a:gd name="T40" fmla="*/ 0 w 1862952"/>
                <a:gd name="T41" fmla="*/ 0 h 4764557"/>
                <a:gd name="T42" fmla="*/ 0 w 1862952"/>
                <a:gd name="T43" fmla="*/ 0 h 4764557"/>
                <a:gd name="T44" fmla="*/ 0 w 1862952"/>
                <a:gd name="T45" fmla="*/ 0 h 4764557"/>
                <a:gd name="T46" fmla="*/ 0 w 1862952"/>
                <a:gd name="T47" fmla="*/ 0 h 4764557"/>
                <a:gd name="T48" fmla="*/ 0 w 1862952"/>
                <a:gd name="T49" fmla="*/ 0 h 4764557"/>
                <a:gd name="T50" fmla="*/ 0 w 1862952"/>
                <a:gd name="T51" fmla="*/ 0 h 4764557"/>
                <a:gd name="T52" fmla="*/ 0 w 1862952"/>
                <a:gd name="T53" fmla="*/ 0 h 4764557"/>
                <a:gd name="T54" fmla="*/ 0 w 1862952"/>
                <a:gd name="T55" fmla="*/ 0 h 4764557"/>
                <a:gd name="T56" fmla="*/ 0 w 1862952"/>
                <a:gd name="T57" fmla="*/ 0 h 4764557"/>
                <a:gd name="T58" fmla="*/ 0 w 1862952"/>
                <a:gd name="T59" fmla="*/ 0 h 4764557"/>
                <a:gd name="T60" fmla="*/ 0 w 1862952"/>
                <a:gd name="T61" fmla="*/ 0 h 4764557"/>
                <a:gd name="T62" fmla="*/ 0 w 1862952"/>
                <a:gd name="T63" fmla="*/ 0 h 4764557"/>
                <a:gd name="T64" fmla="*/ 0 w 1862952"/>
                <a:gd name="T65" fmla="*/ 0 h 4764557"/>
                <a:gd name="T66" fmla="*/ 0 w 1862952"/>
                <a:gd name="T67" fmla="*/ 0 h 4764557"/>
                <a:gd name="T68" fmla="*/ 0 w 1862952"/>
                <a:gd name="T69" fmla="*/ 0 h 4764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2" name="Freeform 22"/>
            <p:cNvSpPr>
              <a:spLocks noChangeAspect="1"/>
            </p:cNvSpPr>
            <p:nvPr/>
          </p:nvSpPr>
          <p:spPr bwMode="auto">
            <a:xfrm rot="8580000">
              <a:off x="8651645" y="4749636"/>
              <a:ext cx="318301" cy="317452"/>
            </a:xfrm>
            <a:custGeom>
              <a:avLst/>
              <a:gdLst>
                <a:gd name="T0" fmla="*/ 0 w 3872365"/>
                <a:gd name="T1" fmla="*/ 0 h 3862045"/>
                <a:gd name="T2" fmla="*/ 0 w 3872365"/>
                <a:gd name="T3" fmla="*/ 0 h 3862045"/>
                <a:gd name="T4" fmla="*/ 0 w 3872365"/>
                <a:gd name="T5" fmla="*/ 0 h 3862045"/>
                <a:gd name="T6" fmla="*/ 0 w 3872365"/>
                <a:gd name="T7" fmla="*/ 0 h 3862045"/>
                <a:gd name="T8" fmla="*/ 0 w 3872365"/>
                <a:gd name="T9" fmla="*/ 0 h 3862045"/>
                <a:gd name="T10" fmla="*/ 0 w 3872365"/>
                <a:gd name="T11" fmla="*/ 0 h 3862045"/>
                <a:gd name="T12" fmla="*/ 0 w 3872365"/>
                <a:gd name="T13" fmla="*/ 0 h 3862045"/>
                <a:gd name="T14" fmla="*/ 0 w 3872365"/>
                <a:gd name="T15" fmla="*/ 0 h 3862045"/>
                <a:gd name="T16" fmla="*/ 0 w 3872365"/>
                <a:gd name="T17" fmla="*/ 0 h 3862045"/>
                <a:gd name="T18" fmla="*/ 0 w 3872365"/>
                <a:gd name="T19" fmla="*/ 0 h 3862045"/>
                <a:gd name="T20" fmla="*/ 0 w 3872365"/>
                <a:gd name="T21" fmla="*/ 0 h 3862045"/>
                <a:gd name="T22" fmla="*/ 0 w 3872365"/>
                <a:gd name="T23" fmla="*/ 0 h 3862045"/>
                <a:gd name="T24" fmla="*/ 0 w 3872365"/>
                <a:gd name="T25" fmla="*/ 0 h 3862045"/>
                <a:gd name="T26" fmla="*/ 0 w 3872365"/>
                <a:gd name="T27" fmla="*/ 0 h 3862045"/>
                <a:gd name="T28" fmla="*/ 0 w 3872365"/>
                <a:gd name="T29" fmla="*/ 0 h 3862045"/>
                <a:gd name="T30" fmla="*/ 0 w 3872365"/>
                <a:gd name="T31" fmla="*/ 0 h 3862045"/>
                <a:gd name="T32" fmla="*/ 0 w 3872365"/>
                <a:gd name="T33" fmla="*/ 0 h 3862045"/>
                <a:gd name="T34" fmla="*/ 0 w 3872365"/>
                <a:gd name="T35" fmla="*/ 0 h 3862045"/>
                <a:gd name="T36" fmla="*/ 0 w 3872365"/>
                <a:gd name="T37" fmla="*/ 0 h 3862045"/>
                <a:gd name="T38" fmla="*/ 0 w 3872365"/>
                <a:gd name="T39" fmla="*/ 0 h 3862045"/>
                <a:gd name="T40" fmla="*/ 0 w 3872365"/>
                <a:gd name="T41" fmla="*/ 0 h 3862045"/>
                <a:gd name="T42" fmla="*/ 0 w 3872365"/>
                <a:gd name="T43" fmla="*/ 0 h 3862045"/>
                <a:gd name="T44" fmla="*/ 0 w 3872365"/>
                <a:gd name="T45" fmla="*/ 0 h 38620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3" name="Freeform: Shape 53"/>
            <p:cNvSpPr>
              <a:spLocks/>
            </p:cNvSpPr>
            <p:nvPr/>
          </p:nvSpPr>
          <p:spPr bwMode="auto">
            <a:xfrm>
              <a:off x="8268788" y="3120081"/>
              <a:ext cx="291831" cy="251871"/>
            </a:xfrm>
            <a:custGeom>
              <a:avLst/>
              <a:gdLst>
                <a:gd name="T0" fmla="*/ 10070 w 366142"/>
                <a:gd name="T1" fmla="*/ 0 h 316007"/>
                <a:gd name="T2" fmla="*/ 12804 w 366142"/>
                <a:gd name="T3" fmla="*/ 1304 h 316007"/>
                <a:gd name="T4" fmla="*/ 14603 w 366142"/>
                <a:gd name="T5" fmla="*/ 441 h 316007"/>
                <a:gd name="T6" fmla="*/ 13596 w 366142"/>
                <a:gd name="T7" fmla="*/ 2499 h 316007"/>
                <a:gd name="T8" fmla="*/ 15290 w 366142"/>
                <a:gd name="T9" fmla="*/ 2188 h 316007"/>
                <a:gd name="T10" fmla="*/ 13966 w 366142"/>
                <a:gd name="T11" fmla="*/ 3955 h 316007"/>
                <a:gd name="T12" fmla="*/ 13235 w 366142"/>
                <a:gd name="T13" fmla="*/ 7307 h 316007"/>
                <a:gd name="T14" fmla="*/ 7696 w 366142"/>
                <a:gd name="T15" fmla="*/ 13005 h 316007"/>
                <a:gd name="T16" fmla="*/ 1157 w 366142"/>
                <a:gd name="T17" fmla="*/ 12331 h 316007"/>
                <a:gd name="T18" fmla="*/ 0 w 366142"/>
                <a:gd name="T19" fmla="*/ 11740 h 316007"/>
                <a:gd name="T20" fmla="*/ 0 w 366142"/>
                <a:gd name="T21" fmla="*/ 11193 h 316007"/>
                <a:gd name="T22" fmla="*/ 968 w 366142"/>
                <a:gd name="T23" fmla="*/ 11112 h 316007"/>
                <a:gd name="T24" fmla="*/ 4540 w 366142"/>
                <a:gd name="T25" fmla="*/ 10055 h 316007"/>
                <a:gd name="T26" fmla="*/ 857 w 366142"/>
                <a:gd name="T27" fmla="*/ 8355 h 316007"/>
                <a:gd name="T28" fmla="*/ 2950 w 366142"/>
                <a:gd name="T29" fmla="*/ 8137 h 316007"/>
                <a:gd name="T30" fmla="*/ 872 w 366142"/>
                <a:gd name="T31" fmla="*/ 7051 h 316007"/>
                <a:gd name="T32" fmla="*/ 0 w 366142"/>
                <a:gd name="T33" fmla="*/ 6108 h 316007"/>
                <a:gd name="T34" fmla="*/ 0 w 366142"/>
                <a:gd name="T35" fmla="*/ 4872 h 316007"/>
                <a:gd name="T36" fmla="*/ 589 w 366142"/>
                <a:gd name="T37" fmla="*/ 5088 h 316007"/>
                <a:gd name="T38" fmla="*/ 1689 w 366142"/>
                <a:gd name="T39" fmla="*/ 5280 h 316007"/>
                <a:gd name="T40" fmla="*/ 866 w 366142"/>
                <a:gd name="T41" fmla="*/ 357 h 316007"/>
                <a:gd name="T42" fmla="*/ 7038 w 366142"/>
                <a:gd name="T43" fmla="*/ 4377 h 316007"/>
                <a:gd name="T44" fmla="*/ 6924 w 366142"/>
                <a:gd name="T45" fmla="*/ 2857 h 316007"/>
                <a:gd name="T46" fmla="*/ 10070 w 366142"/>
                <a:gd name="T47" fmla="*/ 0 h 3160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6142" h="316007">
                  <a:moveTo>
                    <a:pt x="241139" y="0"/>
                  </a:moveTo>
                  <a:cubicBezTo>
                    <a:pt x="265040" y="0"/>
                    <a:pt x="292051" y="14516"/>
                    <a:pt x="306633" y="31202"/>
                  </a:cubicBezTo>
                  <a:cubicBezTo>
                    <a:pt x="327151" y="29858"/>
                    <a:pt x="335397" y="19692"/>
                    <a:pt x="349699" y="10558"/>
                  </a:cubicBezTo>
                  <a:cubicBezTo>
                    <a:pt x="343170" y="29574"/>
                    <a:pt x="336047" y="54091"/>
                    <a:pt x="325569" y="59830"/>
                  </a:cubicBezTo>
                  <a:cubicBezTo>
                    <a:pt x="340338" y="61437"/>
                    <a:pt x="353079" y="55334"/>
                    <a:pt x="366142" y="52395"/>
                  </a:cubicBezTo>
                  <a:cubicBezTo>
                    <a:pt x="361514" y="66282"/>
                    <a:pt x="342655" y="74263"/>
                    <a:pt x="334454" y="94697"/>
                  </a:cubicBezTo>
                  <a:cubicBezTo>
                    <a:pt x="326254" y="115131"/>
                    <a:pt x="329982" y="126199"/>
                    <a:pt x="316939" y="174999"/>
                  </a:cubicBezTo>
                  <a:cubicBezTo>
                    <a:pt x="296102" y="242622"/>
                    <a:pt x="276174" y="279635"/>
                    <a:pt x="184305" y="311458"/>
                  </a:cubicBezTo>
                  <a:cubicBezTo>
                    <a:pt x="152057" y="320905"/>
                    <a:pt x="83508" y="315693"/>
                    <a:pt x="27716" y="295316"/>
                  </a:cubicBezTo>
                  <a:lnTo>
                    <a:pt x="0" y="281129"/>
                  </a:lnTo>
                  <a:lnTo>
                    <a:pt x="0" y="268036"/>
                  </a:lnTo>
                  <a:lnTo>
                    <a:pt x="23178" y="266110"/>
                  </a:lnTo>
                  <a:cubicBezTo>
                    <a:pt x="63548" y="261698"/>
                    <a:pt x="90116" y="254801"/>
                    <a:pt x="108726" y="240807"/>
                  </a:cubicBezTo>
                  <a:cubicBezTo>
                    <a:pt x="87700" y="241375"/>
                    <a:pt x="35310" y="244403"/>
                    <a:pt x="20535" y="200079"/>
                  </a:cubicBezTo>
                  <a:cubicBezTo>
                    <a:pt x="37583" y="203299"/>
                    <a:pt x="59856" y="197334"/>
                    <a:pt x="70653" y="194871"/>
                  </a:cubicBezTo>
                  <a:cubicBezTo>
                    <a:pt x="57204" y="189662"/>
                    <a:pt x="37595" y="181773"/>
                    <a:pt x="20899" y="168840"/>
                  </a:cubicBezTo>
                  <a:lnTo>
                    <a:pt x="0" y="146258"/>
                  </a:lnTo>
                  <a:lnTo>
                    <a:pt x="0" y="116697"/>
                  </a:lnTo>
                  <a:lnTo>
                    <a:pt x="14104" y="121836"/>
                  </a:lnTo>
                  <a:cubicBezTo>
                    <a:pt x="23887" y="123910"/>
                    <a:pt x="33812" y="125203"/>
                    <a:pt x="40441" y="126434"/>
                  </a:cubicBezTo>
                  <a:cubicBezTo>
                    <a:pt x="9945" y="103325"/>
                    <a:pt x="-5039" y="60063"/>
                    <a:pt x="20722" y="8541"/>
                  </a:cubicBezTo>
                  <a:cubicBezTo>
                    <a:pt x="76047" y="73391"/>
                    <a:pt x="116697" y="97001"/>
                    <a:pt x="168525" y="104817"/>
                  </a:cubicBezTo>
                  <a:cubicBezTo>
                    <a:pt x="166649" y="98530"/>
                    <a:pt x="164888" y="89662"/>
                    <a:pt x="165796" y="68430"/>
                  </a:cubicBezTo>
                  <a:cubicBezTo>
                    <a:pt x="166838" y="44047"/>
                    <a:pt x="190944" y="0"/>
                    <a:pt x="241139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4" name="Freeform: Shape 54"/>
            <p:cNvSpPr>
              <a:spLocks noChangeAspect="1"/>
            </p:cNvSpPr>
            <p:nvPr/>
          </p:nvSpPr>
          <p:spPr bwMode="auto">
            <a:xfrm>
              <a:off x="10509375" y="4197069"/>
              <a:ext cx="172150" cy="348350"/>
            </a:xfrm>
            <a:custGeom>
              <a:avLst/>
              <a:gdLst>
                <a:gd name="T0" fmla="*/ 3221 w 225309"/>
                <a:gd name="T1" fmla="*/ 10523 h 455920"/>
                <a:gd name="T2" fmla="*/ 3221 w 225309"/>
                <a:gd name="T3" fmla="*/ 10536 h 455920"/>
                <a:gd name="T4" fmla="*/ 3221 w 225309"/>
                <a:gd name="T5" fmla="*/ 10523 h 455920"/>
                <a:gd name="T6" fmla="*/ 1258 w 225309"/>
                <a:gd name="T7" fmla="*/ 10536 h 455920"/>
                <a:gd name="T8" fmla="*/ 1258 w 225309"/>
                <a:gd name="T9" fmla="*/ 10523 h 455920"/>
                <a:gd name="T10" fmla="*/ 1258 w 225309"/>
                <a:gd name="T11" fmla="*/ 10536 h 455920"/>
                <a:gd name="T12" fmla="*/ 4467 w 225309"/>
                <a:gd name="T13" fmla="*/ 2 h 455920"/>
                <a:gd name="T14" fmla="*/ 5207 w 225309"/>
                <a:gd name="T15" fmla="*/ 66 h 455920"/>
                <a:gd name="T16" fmla="*/ 5082 w 225309"/>
                <a:gd name="T17" fmla="*/ 1608 h 455920"/>
                <a:gd name="T18" fmla="*/ 3221 w 225309"/>
                <a:gd name="T19" fmla="*/ 2223 h 455920"/>
                <a:gd name="T20" fmla="*/ 3221 w 225309"/>
                <a:gd name="T21" fmla="*/ 3256 h 455920"/>
                <a:gd name="T22" fmla="*/ 5019 w 225309"/>
                <a:gd name="T23" fmla="*/ 3256 h 455920"/>
                <a:gd name="T24" fmla="*/ 4891 w 225309"/>
                <a:gd name="T25" fmla="*/ 4969 h 455920"/>
                <a:gd name="T26" fmla="*/ 3221 w 225309"/>
                <a:gd name="T27" fmla="*/ 5002 h 455920"/>
                <a:gd name="T28" fmla="*/ 3221 w 225309"/>
                <a:gd name="T29" fmla="*/ 10523 h 455920"/>
                <a:gd name="T30" fmla="*/ 1258 w 225309"/>
                <a:gd name="T31" fmla="*/ 10523 h 455920"/>
                <a:gd name="T32" fmla="*/ 1258 w 225309"/>
                <a:gd name="T33" fmla="*/ 5002 h 455920"/>
                <a:gd name="T34" fmla="*/ 0 w 225309"/>
                <a:gd name="T35" fmla="*/ 5002 h 455920"/>
                <a:gd name="T36" fmla="*/ 0 w 225309"/>
                <a:gd name="T37" fmla="*/ 3256 h 455920"/>
                <a:gd name="T38" fmla="*/ 1258 w 225309"/>
                <a:gd name="T39" fmla="*/ 3256 h 455920"/>
                <a:gd name="T40" fmla="*/ 1258 w 225309"/>
                <a:gd name="T41" fmla="*/ 2090 h 455920"/>
                <a:gd name="T42" fmla="*/ 1255 w 225309"/>
                <a:gd name="T43" fmla="*/ 2079 h 455920"/>
                <a:gd name="T44" fmla="*/ 3485 w 225309"/>
                <a:gd name="T45" fmla="*/ 22 h 455920"/>
                <a:gd name="T46" fmla="*/ 4467 w 225309"/>
                <a:gd name="T47" fmla="*/ 2 h 4559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5309" h="455920">
                  <a:moveTo>
                    <a:pt x="139383" y="455355"/>
                  </a:moveTo>
                  <a:lnTo>
                    <a:pt x="139383" y="455920"/>
                  </a:lnTo>
                  <a:lnTo>
                    <a:pt x="139383" y="455355"/>
                  </a:lnTo>
                  <a:close/>
                  <a:moveTo>
                    <a:pt x="54403" y="455920"/>
                  </a:moveTo>
                  <a:lnTo>
                    <a:pt x="54403" y="455355"/>
                  </a:lnTo>
                  <a:lnTo>
                    <a:pt x="54403" y="455920"/>
                  </a:lnTo>
                  <a:close/>
                  <a:moveTo>
                    <a:pt x="193296" y="6"/>
                  </a:moveTo>
                  <a:cubicBezTo>
                    <a:pt x="204595" y="73"/>
                    <a:pt x="214144" y="770"/>
                    <a:pt x="225309" y="2823"/>
                  </a:cubicBezTo>
                  <a:cubicBezTo>
                    <a:pt x="225271" y="27274"/>
                    <a:pt x="222913" y="50194"/>
                    <a:pt x="219909" y="69600"/>
                  </a:cubicBezTo>
                  <a:cubicBezTo>
                    <a:pt x="188141" y="67117"/>
                    <a:pt x="138250" y="66776"/>
                    <a:pt x="139383" y="96177"/>
                  </a:cubicBezTo>
                  <a:lnTo>
                    <a:pt x="139383" y="140898"/>
                  </a:lnTo>
                  <a:lnTo>
                    <a:pt x="217171" y="140898"/>
                  </a:lnTo>
                  <a:lnTo>
                    <a:pt x="211626" y="215050"/>
                  </a:lnTo>
                  <a:lnTo>
                    <a:pt x="139383" y="216436"/>
                  </a:lnTo>
                  <a:lnTo>
                    <a:pt x="139383" y="455355"/>
                  </a:lnTo>
                  <a:lnTo>
                    <a:pt x="54403" y="455355"/>
                  </a:lnTo>
                  <a:lnTo>
                    <a:pt x="54403" y="216436"/>
                  </a:lnTo>
                  <a:lnTo>
                    <a:pt x="0" y="216436"/>
                  </a:lnTo>
                  <a:lnTo>
                    <a:pt x="0" y="140898"/>
                  </a:lnTo>
                  <a:lnTo>
                    <a:pt x="54403" y="140898"/>
                  </a:lnTo>
                  <a:lnTo>
                    <a:pt x="54403" y="90429"/>
                  </a:lnTo>
                  <a:cubicBezTo>
                    <a:pt x="54356" y="90266"/>
                    <a:pt x="54310" y="90103"/>
                    <a:pt x="54263" y="89940"/>
                  </a:cubicBezTo>
                  <a:cubicBezTo>
                    <a:pt x="54393" y="21715"/>
                    <a:pt x="104084" y="2174"/>
                    <a:pt x="150786" y="971"/>
                  </a:cubicBezTo>
                  <a:cubicBezTo>
                    <a:pt x="168948" y="503"/>
                    <a:pt x="181997" y="-60"/>
                    <a:pt x="193296" y="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5" name="Freeform: Shape 55"/>
            <p:cNvSpPr>
              <a:spLocks/>
            </p:cNvSpPr>
            <p:nvPr/>
          </p:nvSpPr>
          <p:spPr bwMode="auto">
            <a:xfrm>
              <a:off x="8105957" y="3478924"/>
              <a:ext cx="284621" cy="282605"/>
            </a:xfrm>
            <a:custGeom>
              <a:avLst/>
              <a:gdLst>
                <a:gd name="T0" fmla="*/ 121678 w 299575"/>
                <a:gd name="T1" fmla="*/ 60319 h 297454"/>
                <a:gd name="T2" fmla="*/ 117795 w 299575"/>
                <a:gd name="T3" fmla="*/ 66532 h 297454"/>
                <a:gd name="T4" fmla="*/ 111839 w 299575"/>
                <a:gd name="T5" fmla="*/ 96819 h 297454"/>
                <a:gd name="T6" fmla="*/ 56955 w 299575"/>
                <a:gd name="T7" fmla="*/ 114684 h 297454"/>
                <a:gd name="T8" fmla="*/ 29254 w 299575"/>
                <a:gd name="T9" fmla="*/ 66274 h 297454"/>
                <a:gd name="T10" fmla="*/ 28478 w 299575"/>
                <a:gd name="T11" fmla="*/ 61354 h 297454"/>
                <a:gd name="T12" fmla="*/ 17864 w 299575"/>
                <a:gd name="T13" fmla="*/ 61095 h 297454"/>
                <a:gd name="T14" fmla="*/ 15533 w 299575"/>
                <a:gd name="T15" fmla="*/ 67308 h 297454"/>
                <a:gd name="T16" fmla="*/ 15533 w 299575"/>
                <a:gd name="T17" fmla="*/ 120637 h 297454"/>
                <a:gd name="T18" fmla="*/ 25372 w 299575"/>
                <a:gd name="T19" fmla="*/ 130216 h 297454"/>
                <a:gd name="T20" fmla="*/ 73266 w 299575"/>
                <a:gd name="T21" fmla="*/ 130216 h 297454"/>
                <a:gd name="T22" fmla="*/ 122456 w 299575"/>
                <a:gd name="T23" fmla="*/ 130216 h 297454"/>
                <a:gd name="T24" fmla="*/ 131516 w 299575"/>
                <a:gd name="T25" fmla="*/ 122191 h 297454"/>
                <a:gd name="T26" fmla="*/ 131516 w 299575"/>
                <a:gd name="T27" fmla="*/ 65754 h 297454"/>
                <a:gd name="T28" fmla="*/ 127858 w 299575"/>
                <a:gd name="T29" fmla="*/ 60319 h 297454"/>
                <a:gd name="T30" fmla="*/ 121678 w 299575"/>
                <a:gd name="T31" fmla="*/ 60319 h 297454"/>
                <a:gd name="T32" fmla="*/ 74041 w 299575"/>
                <a:gd name="T33" fmla="*/ 42974 h 297454"/>
                <a:gd name="T34" fmla="*/ 43492 w 299575"/>
                <a:gd name="T35" fmla="*/ 72228 h 297454"/>
                <a:gd name="T36" fmla="*/ 73525 w 299575"/>
                <a:gd name="T37" fmla="*/ 101739 h 297454"/>
                <a:gd name="T38" fmla="*/ 103556 w 299575"/>
                <a:gd name="T39" fmla="*/ 72485 h 297454"/>
                <a:gd name="T40" fmla="*/ 74041 w 299575"/>
                <a:gd name="T41" fmla="*/ 42974 h 297454"/>
                <a:gd name="T42" fmla="*/ 114430 w 299575"/>
                <a:gd name="T43" fmla="*/ 14240 h 297454"/>
                <a:gd name="T44" fmla="*/ 99414 w 299575"/>
                <a:gd name="T45" fmla="*/ 29512 h 297454"/>
                <a:gd name="T46" fmla="*/ 115206 w 299575"/>
                <a:gd name="T47" fmla="*/ 45045 h 297454"/>
                <a:gd name="T48" fmla="*/ 131256 w 299575"/>
                <a:gd name="T49" fmla="*/ 29252 h 297454"/>
                <a:gd name="T50" fmla="*/ 131256 w 299575"/>
                <a:gd name="T51" fmla="*/ 26147 h 297454"/>
                <a:gd name="T52" fmla="*/ 119866 w 299575"/>
                <a:gd name="T53" fmla="*/ 14240 h 297454"/>
                <a:gd name="T54" fmla="*/ 114430 w 299575"/>
                <a:gd name="T55" fmla="*/ 14240 h 297454"/>
                <a:gd name="T56" fmla="*/ 20451 w 299575"/>
                <a:gd name="T57" fmla="*/ 0 h 297454"/>
                <a:gd name="T58" fmla="*/ 126079 w 299575"/>
                <a:gd name="T59" fmla="*/ 0 h 297454"/>
                <a:gd name="T60" fmla="*/ 146274 w 299575"/>
                <a:gd name="T61" fmla="*/ 20451 h 297454"/>
                <a:gd name="T62" fmla="*/ 146274 w 299575"/>
                <a:gd name="T63" fmla="*/ 124780 h 297454"/>
                <a:gd name="T64" fmla="*/ 125820 w 299575"/>
                <a:gd name="T65" fmla="*/ 145230 h 297454"/>
                <a:gd name="T66" fmla="*/ 73008 w 299575"/>
                <a:gd name="T67" fmla="*/ 145230 h 297454"/>
                <a:gd name="T68" fmla="*/ 20194 w 299575"/>
                <a:gd name="T69" fmla="*/ 145230 h 297454"/>
                <a:gd name="T70" fmla="*/ 0 w 299575"/>
                <a:gd name="T71" fmla="*/ 125039 h 297454"/>
                <a:gd name="T72" fmla="*/ 0 w 299575"/>
                <a:gd name="T73" fmla="*/ 20192 h 297454"/>
                <a:gd name="T74" fmla="*/ 20451 w 299575"/>
                <a:gd name="T75" fmla="*/ 0 h 297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9575" h="297454">
                  <a:moveTo>
                    <a:pt x="249204" y="123541"/>
                  </a:moveTo>
                  <a:cubicBezTo>
                    <a:pt x="240190" y="123011"/>
                    <a:pt x="239659" y="128843"/>
                    <a:pt x="241250" y="136266"/>
                  </a:cubicBezTo>
                  <a:cubicBezTo>
                    <a:pt x="245492" y="158536"/>
                    <a:pt x="240720" y="179214"/>
                    <a:pt x="229055" y="198302"/>
                  </a:cubicBezTo>
                  <a:cubicBezTo>
                    <a:pt x="206255" y="234888"/>
                    <a:pt x="158536" y="250264"/>
                    <a:pt x="116648" y="234888"/>
                  </a:cubicBezTo>
                  <a:cubicBezTo>
                    <a:pt x="83774" y="222692"/>
                    <a:pt x="50901" y="185577"/>
                    <a:pt x="59914" y="135736"/>
                  </a:cubicBezTo>
                  <a:cubicBezTo>
                    <a:pt x="60444" y="132555"/>
                    <a:pt x="62565" y="127252"/>
                    <a:pt x="58324" y="125662"/>
                  </a:cubicBezTo>
                  <a:cubicBezTo>
                    <a:pt x="51431" y="122481"/>
                    <a:pt x="43477" y="123541"/>
                    <a:pt x="36585" y="125131"/>
                  </a:cubicBezTo>
                  <a:cubicBezTo>
                    <a:pt x="30222" y="126722"/>
                    <a:pt x="31813" y="133085"/>
                    <a:pt x="31813" y="137857"/>
                  </a:cubicBezTo>
                  <a:cubicBezTo>
                    <a:pt x="31813" y="174442"/>
                    <a:pt x="31813" y="210497"/>
                    <a:pt x="31813" y="247082"/>
                  </a:cubicBezTo>
                  <a:cubicBezTo>
                    <a:pt x="31813" y="262989"/>
                    <a:pt x="35524" y="266701"/>
                    <a:pt x="51961" y="266701"/>
                  </a:cubicBezTo>
                  <a:cubicBezTo>
                    <a:pt x="84835" y="266701"/>
                    <a:pt x="117178" y="266701"/>
                    <a:pt x="150052" y="266701"/>
                  </a:cubicBezTo>
                  <a:cubicBezTo>
                    <a:pt x="183456" y="266701"/>
                    <a:pt x="217390" y="266701"/>
                    <a:pt x="250794" y="266701"/>
                  </a:cubicBezTo>
                  <a:cubicBezTo>
                    <a:pt x="262459" y="266701"/>
                    <a:pt x="269352" y="261929"/>
                    <a:pt x="269352" y="250264"/>
                  </a:cubicBezTo>
                  <a:cubicBezTo>
                    <a:pt x="269352" y="211558"/>
                    <a:pt x="269352" y="173382"/>
                    <a:pt x="269352" y="134675"/>
                  </a:cubicBezTo>
                  <a:cubicBezTo>
                    <a:pt x="268822" y="126987"/>
                    <a:pt x="265773" y="124337"/>
                    <a:pt x="261863" y="123541"/>
                  </a:cubicBezTo>
                  <a:cubicBezTo>
                    <a:pt x="257952" y="122746"/>
                    <a:pt x="253180" y="123806"/>
                    <a:pt x="249204" y="123541"/>
                  </a:cubicBezTo>
                  <a:close/>
                  <a:moveTo>
                    <a:pt x="151642" y="88016"/>
                  </a:moveTo>
                  <a:cubicBezTo>
                    <a:pt x="116648" y="87486"/>
                    <a:pt x="89076" y="113997"/>
                    <a:pt x="89076" y="147931"/>
                  </a:cubicBezTo>
                  <a:cubicBezTo>
                    <a:pt x="89076" y="180805"/>
                    <a:pt x="117178" y="208377"/>
                    <a:pt x="150582" y="208377"/>
                  </a:cubicBezTo>
                  <a:cubicBezTo>
                    <a:pt x="183986" y="208377"/>
                    <a:pt x="212088" y="181335"/>
                    <a:pt x="212088" y="148461"/>
                  </a:cubicBezTo>
                  <a:cubicBezTo>
                    <a:pt x="212088" y="115058"/>
                    <a:pt x="185577" y="88546"/>
                    <a:pt x="151642" y="88016"/>
                  </a:cubicBezTo>
                  <a:close/>
                  <a:moveTo>
                    <a:pt x="234357" y="29162"/>
                  </a:moveTo>
                  <a:cubicBezTo>
                    <a:pt x="207846" y="29162"/>
                    <a:pt x="204135" y="32873"/>
                    <a:pt x="203605" y="60444"/>
                  </a:cubicBezTo>
                  <a:cubicBezTo>
                    <a:pt x="203605" y="90137"/>
                    <a:pt x="205195" y="92258"/>
                    <a:pt x="235948" y="92258"/>
                  </a:cubicBezTo>
                  <a:cubicBezTo>
                    <a:pt x="267762" y="92258"/>
                    <a:pt x="268822" y="91197"/>
                    <a:pt x="268822" y="59914"/>
                  </a:cubicBezTo>
                  <a:cubicBezTo>
                    <a:pt x="268822" y="57794"/>
                    <a:pt x="268822" y="55673"/>
                    <a:pt x="268822" y="53552"/>
                  </a:cubicBezTo>
                  <a:cubicBezTo>
                    <a:pt x="268822" y="35524"/>
                    <a:pt x="263519" y="29692"/>
                    <a:pt x="245492" y="29162"/>
                  </a:cubicBezTo>
                  <a:cubicBezTo>
                    <a:pt x="241781" y="29162"/>
                    <a:pt x="238069" y="29162"/>
                    <a:pt x="234357" y="29162"/>
                  </a:cubicBezTo>
                  <a:close/>
                  <a:moveTo>
                    <a:pt x="41887" y="0"/>
                  </a:moveTo>
                  <a:cubicBezTo>
                    <a:pt x="113998" y="0"/>
                    <a:pt x="186108" y="0"/>
                    <a:pt x="258217" y="0"/>
                  </a:cubicBezTo>
                  <a:cubicBezTo>
                    <a:pt x="284728" y="0"/>
                    <a:pt x="299575" y="14846"/>
                    <a:pt x="299575" y="41887"/>
                  </a:cubicBezTo>
                  <a:cubicBezTo>
                    <a:pt x="299575" y="112937"/>
                    <a:pt x="299575" y="184517"/>
                    <a:pt x="299575" y="255567"/>
                  </a:cubicBezTo>
                  <a:cubicBezTo>
                    <a:pt x="299575" y="283138"/>
                    <a:pt x="285789" y="297454"/>
                    <a:pt x="257687" y="297454"/>
                  </a:cubicBezTo>
                  <a:cubicBezTo>
                    <a:pt x="221632" y="297454"/>
                    <a:pt x="185577" y="297454"/>
                    <a:pt x="149522" y="297454"/>
                  </a:cubicBezTo>
                  <a:cubicBezTo>
                    <a:pt x="113467" y="297454"/>
                    <a:pt x="77412" y="297454"/>
                    <a:pt x="41357" y="297454"/>
                  </a:cubicBezTo>
                  <a:cubicBezTo>
                    <a:pt x="14315" y="297454"/>
                    <a:pt x="0" y="283138"/>
                    <a:pt x="0" y="256096"/>
                  </a:cubicBezTo>
                  <a:cubicBezTo>
                    <a:pt x="0" y="184517"/>
                    <a:pt x="0" y="112937"/>
                    <a:pt x="0" y="41357"/>
                  </a:cubicBezTo>
                  <a:cubicBezTo>
                    <a:pt x="0" y="14315"/>
                    <a:pt x="14846" y="0"/>
                    <a:pt x="4188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aphic 21"/>
          <p:cNvGrpSpPr>
            <a:grpSpLocks/>
          </p:cNvGrpSpPr>
          <p:nvPr/>
        </p:nvGrpSpPr>
        <p:grpSpPr bwMode="auto">
          <a:xfrm>
            <a:off x="9113838" y="3154363"/>
            <a:ext cx="687387" cy="884237"/>
            <a:chOff x="3425127" y="0"/>
            <a:chExt cx="5341746" cy="6858000"/>
          </a:xfrm>
        </p:grpSpPr>
        <p:sp>
          <p:nvSpPr>
            <p:cNvPr id="57" name="Freeform: Shape 69"/>
            <p:cNvSpPr>
              <a:spLocks/>
            </p:cNvSpPr>
            <p:nvPr/>
          </p:nvSpPr>
          <p:spPr bwMode="auto">
            <a:xfrm>
              <a:off x="3425013" y="0"/>
              <a:ext cx="5341478" cy="6856954"/>
            </a:xfrm>
            <a:custGeom>
              <a:avLst/>
              <a:gdLst>
                <a:gd name="T0" fmla="*/ 2688415 w 5341478"/>
                <a:gd name="T1" fmla="*/ 0 h 6856954"/>
                <a:gd name="T2" fmla="*/ 25123 w 5341478"/>
                <a:gd name="T3" fmla="*/ 1019550 h 6856954"/>
                <a:gd name="T4" fmla="*/ 25123 w 5341478"/>
                <a:gd name="T5" fmla="*/ 3846231 h 6856954"/>
                <a:gd name="T6" fmla="*/ 2642056 w 5341478"/>
                <a:gd name="T7" fmla="*/ 6856955 h 6856954"/>
                <a:gd name="T8" fmla="*/ 5338636 w 5341478"/>
                <a:gd name="T9" fmla="*/ 3952543 h 6856954"/>
                <a:gd name="T10" fmla="*/ 5338636 w 5341478"/>
                <a:gd name="T11" fmla="*/ 1048917 h 6856954"/>
                <a:gd name="T12" fmla="*/ 2688415 w 5341478"/>
                <a:gd name="T13" fmla="*/ 0 h 68569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rgbClr val="00BD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8" name="Freeform: Shape 70"/>
            <p:cNvSpPr>
              <a:spLocks/>
            </p:cNvSpPr>
            <p:nvPr/>
          </p:nvSpPr>
          <p:spPr bwMode="auto">
            <a:xfrm>
              <a:off x="3692070" y="321376"/>
              <a:ext cx="4817313" cy="6184138"/>
            </a:xfrm>
            <a:custGeom>
              <a:avLst/>
              <a:gdLst>
                <a:gd name="T0" fmla="*/ 2424582 w 4817313"/>
                <a:gd name="T1" fmla="*/ 0 h 6184138"/>
                <a:gd name="T2" fmla="*/ 22626 w 4817313"/>
                <a:gd name="T3" fmla="*/ 919512 h 6184138"/>
                <a:gd name="T4" fmla="*/ 22626 w 4817313"/>
                <a:gd name="T5" fmla="*/ 3468824 h 6184138"/>
                <a:gd name="T6" fmla="*/ 2382841 w 4817313"/>
                <a:gd name="T7" fmla="*/ 6184138 h 6184138"/>
                <a:gd name="T8" fmla="*/ 4814773 w 4817313"/>
                <a:gd name="T9" fmla="*/ 3564766 h 6184138"/>
                <a:gd name="T10" fmla="*/ 4814773 w 4817313"/>
                <a:gd name="T11" fmla="*/ 946003 h 6184138"/>
                <a:gd name="T12" fmla="*/ 2424582 w 4817313"/>
                <a:gd name="T13" fmla="*/ 0 h 6184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9" name="Freeform: Shape 71"/>
            <p:cNvSpPr>
              <a:spLocks/>
            </p:cNvSpPr>
            <p:nvPr/>
          </p:nvSpPr>
          <p:spPr bwMode="auto">
            <a:xfrm>
              <a:off x="5077582" y="3107623"/>
              <a:ext cx="1971904" cy="1813799"/>
            </a:xfrm>
            <a:custGeom>
              <a:avLst/>
              <a:gdLst>
                <a:gd name="T0" fmla="*/ 1970433 w 1971904"/>
                <a:gd name="T1" fmla="*/ 1441139 h 1813799"/>
                <a:gd name="T2" fmla="*/ 0 w 1971904"/>
                <a:gd name="T3" fmla="*/ 1441139 h 1813799"/>
                <a:gd name="T4" fmla="*/ 0 w 1971904"/>
                <a:gd name="T5" fmla="*/ 0 h 1813799"/>
                <a:gd name="T6" fmla="*/ 1970433 w 1971904"/>
                <a:gd name="T7" fmla="*/ 0 h 1813799"/>
                <a:gd name="T8" fmla="*/ 1970433 w 1971904"/>
                <a:gd name="T9" fmla="*/ 1441139 h 18137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60" name="Freeform: Shape 72"/>
            <p:cNvSpPr>
              <a:spLocks/>
            </p:cNvSpPr>
            <p:nvPr/>
          </p:nvSpPr>
          <p:spPr bwMode="auto">
            <a:xfrm>
              <a:off x="5332382" y="1718072"/>
              <a:ext cx="1483576" cy="1261366"/>
            </a:xfrm>
            <a:custGeom>
              <a:avLst/>
              <a:gdLst>
                <a:gd name="T0" fmla="*/ 741832 w 1483576"/>
                <a:gd name="T1" fmla="*/ 0 h 1261366"/>
                <a:gd name="T2" fmla="*/ 741832 w 1483576"/>
                <a:gd name="T3" fmla="*/ 0 h 1261366"/>
                <a:gd name="T4" fmla="*/ 0 w 1483576"/>
                <a:gd name="T5" fmla="*/ 741745 h 1261366"/>
                <a:gd name="T6" fmla="*/ 0 w 1483576"/>
                <a:gd name="T7" fmla="*/ 1261367 h 1261366"/>
                <a:gd name="T8" fmla="*/ 292445 w 1483576"/>
                <a:gd name="T9" fmla="*/ 1261367 h 1261366"/>
                <a:gd name="T10" fmla="*/ 292445 w 1483576"/>
                <a:gd name="T11" fmla="*/ 735209 h 1261366"/>
                <a:gd name="T12" fmla="*/ 719698 w 1483576"/>
                <a:gd name="T13" fmla="*/ 307956 h 1261366"/>
                <a:gd name="T14" fmla="*/ 719698 w 1483576"/>
                <a:gd name="T15" fmla="*/ 307956 h 1261366"/>
                <a:gd name="T16" fmla="*/ 1146950 w 1483576"/>
                <a:gd name="T17" fmla="*/ 735209 h 1261366"/>
                <a:gd name="T18" fmla="*/ 1146950 w 1483576"/>
                <a:gd name="T19" fmla="*/ 1261367 h 1261366"/>
                <a:gd name="T20" fmla="*/ 1483576 w 1483576"/>
                <a:gd name="T21" fmla="*/ 1261367 h 1261366"/>
                <a:gd name="T22" fmla="*/ 1483576 w 1483576"/>
                <a:gd name="T23" fmla="*/ 741745 h 1261366"/>
                <a:gd name="T24" fmla="*/ 741832 w 1483576"/>
                <a:gd name="T25" fmla="*/ 0 h 1261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61" name="Freeform: Shape 73"/>
            <p:cNvSpPr>
              <a:spLocks/>
            </p:cNvSpPr>
            <p:nvPr/>
          </p:nvSpPr>
          <p:spPr bwMode="auto">
            <a:xfrm>
              <a:off x="5864640" y="3547424"/>
              <a:ext cx="405205" cy="796469"/>
            </a:xfrm>
            <a:custGeom>
              <a:avLst/>
              <a:gdLst>
                <a:gd name="T0" fmla="*/ 353618 w 405205"/>
                <a:gd name="T1" fmla="*/ 639528 h 796469"/>
                <a:gd name="T2" fmla="*/ 310135 w 405205"/>
                <a:gd name="T3" fmla="*/ 639528 h 796469"/>
                <a:gd name="T4" fmla="*/ 311529 w 405205"/>
                <a:gd name="T5" fmla="*/ 628026 h 796469"/>
                <a:gd name="T6" fmla="*/ 311529 w 405205"/>
                <a:gd name="T7" fmla="*/ 570861 h 796469"/>
                <a:gd name="T8" fmla="*/ 261685 w 405205"/>
                <a:gd name="T9" fmla="*/ 521016 h 796469"/>
                <a:gd name="T10" fmla="*/ 261423 w 405205"/>
                <a:gd name="T11" fmla="*/ 521016 h 796469"/>
                <a:gd name="T12" fmla="*/ 261423 w 405205"/>
                <a:gd name="T13" fmla="*/ 396492 h 796469"/>
                <a:gd name="T14" fmla="*/ 405206 w 405205"/>
                <a:gd name="T15" fmla="*/ 202603 h 796469"/>
                <a:gd name="T16" fmla="*/ 202603 w 405205"/>
                <a:gd name="T17" fmla="*/ 0 h 796469"/>
                <a:gd name="T18" fmla="*/ 0 w 405205"/>
                <a:gd name="T19" fmla="*/ 202603 h 796469"/>
                <a:gd name="T20" fmla="*/ 143783 w 405205"/>
                <a:gd name="T21" fmla="*/ 396492 h 796469"/>
                <a:gd name="T22" fmla="*/ 143783 w 405205"/>
                <a:gd name="T23" fmla="*/ 521016 h 796469"/>
                <a:gd name="T24" fmla="*/ 143521 w 405205"/>
                <a:gd name="T25" fmla="*/ 521016 h 796469"/>
                <a:gd name="T26" fmla="*/ 93677 w 405205"/>
                <a:gd name="T27" fmla="*/ 570861 h 796469"/>
                <a:gd name="T28" fmla="*/ 93677 w 405205"/>
                <a:gd name="T29" fmla="*/ 628026 h 796469"/>
                <a:gd name="T30" fmla="*/ 95071 w 405205"/>
                <a:gd name="T31" fmla="*/ 639528 h 796469"/>
                <a:gd name="T32" fmla="*/ 51587 w 405205"/>
                <a:gd name="T33" fmla="*/ 639528 h 796469"/>
                <a:gd name="T34" fmla="*/ 21785 w 405205"/>
                <a:gd name="T35" fmla="*/ 669330 h 796469"/>
                <a:gd name="T36" fmla="*/ 21785 w 405205"/>
                <a:gd name="T37" fmla="*/ 766667 h 796469"/>
                <a:gd name="T38" fmla="*/ 51587 w 405205"/>
                <a:gd name="T39" fmla="*/ 796469 h 796469"/>
                <a:gd name="T40" fmla="*/ 353705 w 405205"/>
                <a:gd name="T41" fmla="*/ 796469 h 796469"/>
                <a:gd name="T42" fmla="*/ 383508 w 405205"/>
                <a:gd name="T43" fmla="*/ 766667 h 796469"/>
                <a:gd name="T44" fmla="*/ 383508 w 405205"/>
                <a:gd name="T45" fmla="*/ 669330 h 796469"/>
                <a:gd name="T46" fmla="*/ 353618 w 405205"/>
                <a:gd name="T47" fmla="*/ 639528 h 7964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</p:grpSp>
      <p:pic>
        <p:nvPicPr>
          <p:cNvPr id="62" name="Imagen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616700"/>
            <a:ext cx="6786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n 6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1113"/>
            <a:ext cx="1218088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5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444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846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200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502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13;p3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105C27-876F-45B2-8059-DB14E8665C2C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71553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17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A61FC-3C26-4609-A359-2C8D87A8380D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009992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Google Shape;22;p5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4F648-1B0A-4960-818B-3BC1789B7563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59509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121793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05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28;p7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8DCDAF-D194-4BD6-96ED-38AA0D00A937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124012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31;p8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E427E-576B-4FA6-BDB6-29B7FC0B689D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228053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Google Shape;37;p9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23AD4C-22EA-48C8-A671-158E5239A23B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4205116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Google Shape;40;p10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DEC17D-F686-40EC-BE5D-B5BF2A15D180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779370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44;p11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7D129-BFA0-43BC-8FD1-CC87D1537476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39997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6025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2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75FED-5CCA-40BF-821C-4070BA05BBD0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912484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fld id="{58EDAD74-76A1-44E0-890F-2D11BB06A549}" type="datetimeFigureOut">
              <a:rPr lang="es-EC"/>
              <a:pPr>
                <a:defRPr/>
              </a:pPr>
              <a:t>07/10/2021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3FE92D-95D0-4D29-8879-998DED21EA47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346146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56A6A65E-0FB8-8345-AB16-02AE3C0C431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ADF9CFDE-9096-F347-9FC1-B0A9D2D9BF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7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9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52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3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2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4" cy="395128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1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57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7122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4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71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78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3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12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54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40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3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4" cy="395128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6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1993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2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90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1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51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6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19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6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961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002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881C-0B0B-4B77-902A-719EC80832A0}" type="datetimeFigureOut">
              <a:rPr lang="es-EC" smtClean="0"/>
              <a:t>07/10/2021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B5EB-07FB-46AE-A803-47BF45CE20F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16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47738" y="715963"/>
            <a:ext cx="10296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C" altLang="es-EC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7738" y="1536700"/>
            <a:ext cx="1029652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C" altLang="es-EC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73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/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411480"/>
              <a:t>07/10/2021</a:t>
            </a:fld>
            <a:endParaRPr lang="es-E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/>
            <a:endParaRPr lang="es-E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/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411480"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5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51435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514350" rtl="0" eaLnBrk="1" latinLnBrk="0" hangingPunct="1">
        <a:spcBef>
          <a:spcPct val="20000"/>
        </a:spcBef>
        <a:buFont typeface="Arial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51435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514350" rtl="0" eaLnBrk="1" latinLnBrk="0" hangingPunct="1">
        <a:spcBef>
          <a:spcPct val="20000"/>
        </a:spcBef>
        <a:buFont typeface="Arial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514350" rtl="0" eaLnBrk="1" latinLnBrk="0" hangingPunct="1">
        <a:spcBef>
          <a:spcPct val="20000"/>
        </a:spcBef>
        <a:buFont typeface="Arial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/>
            <a:fld id="{DE300465-6163-B246-ACA3-C40C804A2792}" type="datetimeFigureOut">
              <a:rPr lang="es-E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411480"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/>
            <a:endParaRPr lang="es-ES" dirty="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/>
            <a:fld id="{84216976-E5A0-E94F-8CA9-0E8282B85E46}" type="slidenum">
              <a:rPr lang="es-E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41148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5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51435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514350" rtl="0" eaLnBrk="1" latinLnBrk="0" hangingPunct="1">
        <a:spcBef>
          <a:spcPct val="20000"/>
        </a:spcBef>
        <a:buFont typeface="Arial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51435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514350" rtl="0" eaLnBrk="1" latinLnBrk="0" hangingPunct="1">
        <a:spcBef>
          <a:spcPct val="20000"/>
        </a:spcBef>
        <a:buFont typeface="Arial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514350" rtl="0" eaLnBrk="1" latinLnBrk="0" hangingPunct="1">
        <a:spcBef>
          <a:spcPct val="20000"/>
        </a:spcBef>
        <a:buFont typeface="Arial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hyperlink" Target="Comit&#233;%20de%20SI/Anexos/Anexo%207-Alcancedel%20SGSI-BDE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4"/>
          <p:cNvSpPr txBox="1">
            <a:spLocks noChangeArrowheads="1"/>
          </p:cNvSpPr>
          <p:nvPr/>
        </p:nvSpPr>
        <p:spPr bwMode="auto">
          <a:xfrm>
            <a:off x="1918951" y="2939360"/>
            <a:ext cx="10135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C" sz="3600" dirty="0">
                <a:solidFill>
                  <a:schemeClr val="bg1"/>
                </a:solidFill>
                <a:latin typeface="Gotham Light"/>
                <a:cs typeface="Arial" panose="020B0604020202020204" pitchFamily="34" charset="0"/>
              </a:rPr>
              <a:t>Mes de la Concientización de la ciberseguridad</a:t>
            </a:r>
          </a:p>
        </p:txBody>
      </p:sp>
      <p:sp>
        <p:nvSpPr>
          <p:cNvPr id="25603" name="CuadroTexto 3"/>
          <p:cNvSpPr txBox="1">
            <a:spLocks noChangeArrowheads="1"/>
          </p:cNvSpPr>
          <p:nvPr/>
        </p:nvSpPr>
        <p:spPr bwMode="auto">
          <a:xfrm>
            <a:off x="2017310" y="3726377"/>
            <a:ext cx="6096000" cy="401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s-EC" altLang="es-EC" sz="2000" b="1" dirty="0">
                <a:solidFill>
                  <a:schemeClr val="bg1"/>
                </a:solidFill>
                <a:latin typeface="Gotham Medium" pitchFamily="50" charset="0"/>
                <a:ea typeface="Arial" panose="020B0604020202020204" pitchFamily="34" charset="0"/>
                <a:cs typeface="Calibri" panose="020F0502020204030204" pitchFamily="34" charset="0"/>
              </a:rPr>
              <a:t>Octubre-2021</a:t>
            </a:r>
            <a:endParaRPr lang="es-EC" altLang="es-EC" sz="1050" dirty="0">
              <a:solidFill>
                <a:schemeClr val="bg1"/>
              </a:solidFill>
              <a:latin typeface="Gotham Medi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2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4639" y="535208"/>
            <a:ext cx="3574862" cy="57870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6191E0-5237-4B58-96FC-669EF6D6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566" y="1388377"/>
            <a:ext cx="2396579" cy="2829904"/>
          </a:xfrm>
        </p:spPr>
        <p:txBody>
          <a:bodyPr vert="horz" wrap="square" lIns="102870" tIns="51435" rIns="102870" bIns="51435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defTabSz="1028700">
              <a:lnSpc>
                <a:spcPct val="90000"/>
              </a:lnSpc>
            </a:pPr>
            <a:r>
              <a:rPr lang="en-US" sz="4050" b="1" dirty="0">
                <a:solidFill>
                  <a:srgbClr val="FFFFFF"/>
                </a:solidFill>
              </a:rPr>
              <a:t>Código Orgánico Integral Penal</a:t>
            </a:r>
            <a:endParaRPr lang="en-US" sz="405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464403"/>
            <a:ext cx="6767501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1" y="4393025"/>
            <a:ext cx="684617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69" y="535208"/>
            <a:ext cx="0" cy="578644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0001" y="535208"/>
            <a:ext cx="0" cy="1890237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89913" y="4393025"/>
            <a:ext cx="1596961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2C5F84EC-6EFB-4543-AB01-5A1AD7E2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9" y="921176"/>
            <a:ext cx="3192638" cy="9344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9C9DF0-171D-484C-A4AA-30E594BF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76" y="921177"/>
            <a:ext cx="2950072" cy="10393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EBA2213-5605-4215-8918-BFDFC5745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80" y="2615525"/>
            <a:ext cx="3175461" cy="14064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54C005D-F8CB-4ECC-93EB-BA9723D7B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370" y="2713366"/>
            <a:ext cx="3046366" cy="13085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46565B1-D634-4391-A1EE-9076AC02F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1" y="4730050"/>
            <a:ext cx="3318985" cy="120677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F554F73-E97D-48C4-B38F-B3CFAAFF1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066" y="5403956"/>
            <a:ext cx="1240969" cy="8287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30EADB-DB8E-4E81-B1AD-8BE0068AC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19" y="4701482"/>
            <a:ext cx="2285357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535781"/>
            <a:ext cx="5104922" cy="2869531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4579" y="535781"/>
            <a:ext cx="5104922" cy="2869531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3479760"/>
            <a:ext cx="5104922" cy="2842460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A1EDAFD-83E7-4225-9ABB-0B66483D3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89" y="3710349"/>
            <a:ext cx="998010" cy="9930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4579" y="3479760"/>
            <a:ext cx="5104922" cy="2842460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3778" y="2154632"/>
            <a:ext cx="3564446" cy="2548737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620" dirty="0">
              <a:solidFill>
                <a:prstClr val="white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BA5FA2-6147-4515-A089-B808A7CB9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502" y="1167625"/>
            <a:ext cx="952726" cy="9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8926FC3-A6F7-4235-8C49-4BB5C53C7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994" y="2382081"/>
            <a:ext cx="1270013" cy="12700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705FA9-FFE3-42E2-B1CA-89ADCDC3A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229" y="648297"/>
            <a:ext cx="974671" cy="97467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47E2C2-0373-45F3-98ED-D240A8E7E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8433" y="3687294"/>
            <a:ext cx="1034339" cy="103433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46CB5BC-F76F-4121-AD49-D1ABEC150087}"/>
              </a:ext>
            </a:extLst>
          </p:cNvPr>
          <p:cNvSpPr/>
          <p:nvPr/>
        </p:nvSpPr>
        <p:spPr>
          <a:xfrm>
            <a:off x="2340630" y="720134"/>
            <a:ext cx="14380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1620" dirty="0">
                <a:solidFill>
                  <a:prstClr val="white"/>
                </a:solidFill>
                <a:latin typeface="Calibri"/>
              </a:rPr>
              <a:t>Unión Europea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B1FD97-14E2-48E3-BCF5-01E59885EE8B}"/>
              </a:ext>
            </a:extLst>
          </p:cNvPr>
          <p:cNvSpPr/>
          <p:nvPr/>
        </p:nvSpPr>
        <p:spPr>
          <a:xfrm>
            <a:off x="2300301" y="1135633"/>
            <a:ext cx="2731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dirty="0">
                <a:solidFill>
                  <a:prstClr val="white"/>
                </a:solidFill>
                <a:latin typeface="Archivo-Narrow"/>
              </a:rPr>
              <a:t>GDPR-Reglamento General de Protección de Datos entro en vigencia en mayo del 2018</a:t>
            </a:r>
            <a:endParaRPr lang="es-EC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21D189A-E649-43F2-B055-15830B25BE3D}"/>
              </a:ext>
            </a:extLst>
          </p:cNvPr>
          <p:cNvSpPr/>
          <p:nvPr/>
        </p:nvSpPr>
        <p:spPr>
          <a:xfrm>
            <a:off x="6274481" y="911707"/>
            <a:ext cx="355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dirty="0">
                <a:solidFill>
                  <a:prstClr val="white"/>
                </a:solidFill>
                <a:latin typeface="Archivo-Narrow"/>
              </a:rPr>
              <a:t>Ley Federal de Protección de Datos Personales en Posesión de Particulares (LFPDPPP)</a:t>
            </a:r>
            <a:r>
              <a:rPr lang="es-EC" b="1" dirty="0">
                <a:solidFill>
                  <a:prstClr val="white"/>
                </a:solidFill>
                <a:latin typeface="Archivo-Narrow"/>
              </a:rPr>
              <a:t>Ley FinTech</a:t>
            </a:r>
            <a:endParaRPr lang="es-EC" dirty="0">
              <a:solidFill>
                <a:prstClr val="white"/>
              </a:solidFill>
              <a:latin typeface="Archivo-Narrow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A495698-A3F4-4A31-9691-95D41374B249}"/>
              </a:ext>
            </a:extLst>
          </p:cNvPr>
          <p:cNvSpPr/>
          <p:nvPr/>
        </p:nvSpPr>
        <p:spPr>
          <a:xfrm>
            <a:off x="1034858" y="4997834"/>
            <a:ext cx="4940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dirty="0">
                <a:solidFill>
                  <a:prstClr val="white"/>
                </a:solidFill>
                <a:latin typeface="Archivo-Narrow"/>
              </a:rPr>
              <a:t>Ley de protección de datos personales-29733-</a:t>
            </a:r>
            <a:r>
              <a:rPr lang="es-EC" b="1" dirty="0">
                <a:solidFill>
                  <a:prstClr val="white"/>
                </a:solidFill>
                <a:latin typeface="Archivo-Narrow"/>
              </a:rPr>
              <a:t>Dirección</a:t>
            </a:r>
            <a:r>
              <a:rPr lang="es-EC" dirty="0">
                <a:solidFill>
                  <a:prstClr val="white"/>
                </a:solidFill>
                <a:latin typeface="Archivo-Narrow"/>
              </a:rPr>
              <a:t> General de Transparencia, Acceso a la Información Pública y Protección de Datos Personales</a:t>
            </a:r>
            <a:endParaRPr lang="es-EC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FDB0E04-F09A-4674-B5D7-25ECAA0CB64A}"/>
              </a:ext>
            </a:extLst>
          </p:cNvPr>
          <p:cNvSpPr/>
          <p:nvPr/>
        </p:nvSpPr>
        <p:spPr>
          <a:xfrm>
            <a:off x="6456849" y="5032505"/>
            <a:ext cx="4460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C" dirty="0">
                <a:solidFill>
                  <a:prstClr val="white"/>
                </a:solidFill>
                <a:latin typeface="Archivo-Narrow"/>
              </a:rPr>
              <a:t>Ley 1581 de 2012 estableció los fundamentos para el tratamiento de datos personales</a:t>
            </a:r>
            <a:endParaRPr lang="es-EC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D334C6C-558B-45A0-ACA7-B80C6C5E442D}"/>
              </a:ext>
            </a:extLst>
          </p:cNvPr>
          <p:cNvSpPr/>
          <p:nvPr/>
        </p:nvSpPr>
        <p:spPr>
          <a:xfrm>
            <a:off x="4408782" y="3726540"/>
            <a:ext cx="350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dirty="0">
                <a:solidFill>
                  <a:prstClr val="white"/>
                </a:solidFill>
                <a:latin typeface="Calibri"/>
              </a:rPr>
              <a:t>Ley Orgánica de 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333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uadroTexto 3"/>
          <p:cNvSpPr txBox="1">
            <a:spLocks noChangeArrowheads="1"/>
          </p:cNvSpPr>
          <p:nvPr/>
        </p:nvSpPr>
        <p:spPr bwMode="auto">
          <a:xfrm>
            <a:off x="2462706" y="2468317"/>
            <a:ext cx="80593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5400" b="1" dirty="0">
                <a:solidFill>
                  <a:srgbClr val="0087D1"/>
                </a:solidFill>
              </a:rPr>
              <a:t>Activos de Información</a:t>
            </a:r>
            <a:endParaRPr lang="es-EC" altLang="es-EC" sz="4400" b="1" dirty="0">
              <a:solidFill>
                <a:srgbClr val="0087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0A5A-96EA-9047-B47E-5AE7A479065C}"/>
              </a:ext>
            </a:extLst>
          </p:cNvPr>
          <p:cNvSpPr txBox="1">
            <a:spLocks/>
          </p:cNvSpPr>
          <p:nvPr/>
        </p:nvSpPr>
        <p:spPr>
          <a:xfrm>
            <a:off x="966744" y="402201"/>
            <a:ext cx="9076329" cy="1064277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kern="0"/>
              <a:t>LA INFORMACIÓN COMO ACTIVO ESTRATÉGICO DE LA ORGANIZACIÓN</a:t>
            </a:r>
            <a:endParaRPr lang="es-ES_tradnl" kern="0" dirty="0"/>
          </a:p>
        </p:txBody>
      </p:sp>
      <p:pic>
        <p:nvPicPr>
          <p:cNvPr id="3" name="Picture 6" descr="Resultado de imagen para activo de informacion y su valor">
            <a:extLst>
              <a:ext uri="{FF2B5EF4-FFF2-40B4-BE49-F238E27FC236}">
                <a16:creationId xmlns:a16="http://schemas.microsoft.com/office/drawing/2014/main" id="{CF35926C-A777-B843-B470-CD065F45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68" y="1604399"/>
            <a:ext cx="3768122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ED62359F-3018-0B4E-BB1E-AA3800648932}"/>
              </a:ext>
            </a:extLst>
          </p:cNvPr>
          <p:cNvSpPr txBox="1">
            <a:spLocks/>
          </p:cNvSpPr>
          <p:nvPr/>
        </p:nvSpPr>
        <p:spPr>
          <a:xfrm>
            <a:off x="296214" y="1604399"/>
            <a:ext cx="7227716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s-ES" altLang="es-EC" sz="2215" b="1" dirty="0">
                <a:solidFill>
                  <a:srgbClr val="131938"/>
                </a:solidFill>
              </a:rPr>
              <a:t>Activo: </a:t>
            </a:r>
            <a:r>
              <a:rPr lang="es-ES" altLang="es-EC" sz="2215" dirty="0">
                <a:solidFill>
                  <a:srgbClr val="131938"/>
                </a:solidFill>
              </a:rPr>
              <a:t>cualquier elemento que tenga valor para la organización</a:t>
            </a:r>
          </a:p>
          <a:p>
            <a:pPr marL="0" indent="0" algn="just">
              <a:buFontTx/>
              <a:buNone/>
              <a:defRPr/>
            </a:pPr>
            <a:endParaRPr lang="es-ES" altLang="es-EC" sz="2215" dirty="0">
              <a:solidFill>
                <a:srgbClr val="131938"/>
              </a:solidFill>
            </a:endParaRPr>
          </a:p>
          <a:p>
            <a:pPr marL="753218" lvl="1" indent="-342900" algn="just">
              <a:defRPr/>
            </a:pPr>
            <a:r>
              <a:rPr lang="es-ES" altLang="es-EC" sz="2215" dirty="0">
                <a:solidFill>
                  <a:srgbClr val="000000"/>
                </a:solidFill>
              </a:rPr>
              <a:t>La información es el objeto de mayor valor para las empresas</a:t>
            </a:r>
          </a:p>
          <a:p>
            <a:pPr marL="753218" lvl="1" indent="-342900" algn="just">
              <a:defRPr/>
            </a:pPr>
            <a:r>
              <a:rPr lang="es-ES" altLang="es-EC" sz="2215" dirty="0">
                <a:solidFill>
                  <a:srgbClr val="000000"/>
                </a:solidFill>
              </a:rPr>
              <a:t>Debe ser </a:t>
            </a:r>
            <a:r>
              <a:rPr lang="es-ES" altLang="es-EC" sz="2215" u="sng" dirty="0">
                <a:solidFill>
                  <a:srgbClr val="000000"/>
                </a:solidFill>
              </a:rPr>
              <a:t>debidamente</a:t>
            </a:r>
            <a:r>
              <a:rPr lang="es-ES" altLang="es-EC" sz="2215" dirty="0">
                <a:solidFill>
                  <a:srgbClr val="000000"/>
                </a:solidFill>
              </a:rPr>
              <a:t> protegida de una amplia gama de amenazas, a fin de garantizar la </a:t>
            </a:r>
            <a:r>
              <a:rPr lang="es-ES" altLang="es-EC" sz="2215" u="sng" dirty="0">
                <a:solidFill>
                  <a:srgbClr val="000000"/>
                </a:solidFill>
              </a:rPr>
              <a:t>continuidad</a:t>
            </a:r>
            <a:r>
              <a:rPr lang="es-ES" altLang="es-EC" sz="2215" dirty="0">
                <a:solidFill>
                  <a:srgbClr val="000000"/>
                </a:solidFill>
              </a:rPr>
              <a:t> del negocio, </a:t>
            </a:r>
            <a:r>
              <a:rPr lang="es-ES" altLang="es-EC" sz="2215" u="sng" dirty="0">
                <a:solidFill>
                  <a:srgbClr val="000000"/>
                </a:solidFill>
              </a:rPr>
              <a:t>minimizar</a:t>
            </a:r>
            <a:r>
              <a:rPr lang="es-ES" altLang="es-EC" sz="2215" dirty="0">
                <a:solidFill>
                  <a:srgbClr val="000000"/>
                </a:solidFill>
              </a:rPr>
              <a:t> el daño al mismo y </a:t>
            </a:r>
            <a:r>
              <a:rPr lang="es-ES" altLang="es-EC" sz="2215" u="sng" dirty="0">
                <a:solidFill>
                  <a:srgbClr val="000000"/>
                </a:solidFill>
              </a:rPr>
              <a:t>maximizar </a:t>
            </a:r>
            <a:r>
              <a:rPr lang="es-ES" altLang="es-EC" sz="2215" dirty="0">
                <a:solidFill>
                  <a:srgbClr val="000000"/>
                </a:solidFill>
              </a:rPr>
              <a:t>el retorno sobre las inversiones y las oportunidades.</a:t>
            </a:r>
          </a:p>
          <a:p>
            <a:pPr marL="832359" lvl="1" indent="-422041" algn="just">
              <a:buFontTx/>
              <a:buNone/>
              <a:defRPr/>
            </a:pPr>
            <a:endParaRPr lang="es-ES" altLang="es-EC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4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1484-1742-F345-8591-C6021D79BE0B}"/>
              </a:ext>
            </a:extLst>
          </p:cNvPr>
          <p:cNvSpPr txBox="1">
            <a:spLocks/>
          </p:cNvSpPr>
          <p:nvPr/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kern="0"/>
              <a:t>PROTECCIÓN DE LOS ACTIVOS</a:t>
            </a:r>
            <a:endParaRPr lang="es-ES_tradnl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12EE-5B5A-B143-A585-5D9E5E77ACC4}"/>
              </a:ext>
            </a:extLst>
          </p:cNvPr>
          <p:cNvSpPr txBox="1">
            <a:spLocks/>
          </p:cNvSpPr>
          <p:nvPr/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51762" lvl="1" indent="-339978">
              <a:defRPr/>
            </a:pPr>
            <a:r>
              <a:rPr lang="es-ES" altLang="es-EC" sz="2954" kern="0">
                <a:solidFill>
                  <a:srgbClr val="131938"/>
                </a:solidFill>
              </a:rPr>
              <a:t>Para la reflexión:</a:t>
            </a:r>
          </a:p>
          <a:p>
            <a:pPr marL="751762" lvl="1" indent="-339978">
              <a:defRPr/>
            </a:pPr>
            <a:endParaRPr lang="es-ES" altLang="es-EC" sz="2954" kern="0">
              <a:solidFill>
                <a:srgbClr val="131938"/>
              </a:solidFill>
            </a:endParaRPr>
          </a:p>
          <a:p>
            <a:pPr marL="754684" lvl="1" indent="-342900">
              <a:buFont typeface="Arial" panose="020B0604020202020204" pitchFamily="34" charset="0"/>
              <a:buChar char="•"/>
              <a:defRPr/>
            </a:pPr>
            <a:r>
              <a:rPr lang="es-ES" altLang="es-EC" sz="2000" kern="0"/>
              <a:t>¿Sabe usted quién pueda acceder a su información? </a:t>
            </a:r>
          </a:p>
          <a:p>
            <a:pPr marL="754684" lvl="1" indent="-342900">
              <a:buFont typeface="Arial" panose="020B0604020202020204" pitchFamily="34" charset="0"/>
              <a:buChar char="•"/>
              <a:defRPr/>
            </a:pPr>
            <a:r>
              <a:rPr lang="es-ES" altLang="es-EC" sz="2000" kern="0"/>
              <a:t>¿Está guardada de forma suficientemente segura para que personas no autorizadas no la accedan? </a:t>
            </a:r>
          </a:p>
          <a:p>
            <a:pPr marL="754684" lvl="1" indent="-342900">
              <a:buFont typeface="Arial" panose="020B0604020202020204" pitchFamily="34" charset="0"/>
              <a:buChar char="•"/>
              <a:defRPr/>
            </a:pPr>
            <a:r>
              <a:rPr lang="es-ES" altLang="es-EC" sz="2000" kern="0"/>
              <a:t>¿El envío y custodia de información confidencial se realiza de forma segura y  los medios por los cuáles transita son controlados, conocidos y seguros? </a:t>
            </a:r>
          </a:p>
          <a:p>
            <a:endParaRPr lang="es-ES_tradnl" kern="0" dirty="0"/>
          </a:p>
        </p:txBody>
      </p:sp>
    </p:spTree>
    <p:extLst>
      <p:ext uri="{BB962C8B-B14F-4D97-AF65-F5344CB8AC3E}">
        <p14:creationId xmlns:p14="http://schemas.microsoft.com/office/powerpoint/2010/main" val="150912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43F3D6-7524-E946-9F33-1D5552D9D578}"/>
              </a:ext>
            </a:extLst>
          </p:cNvPr>
          <p:cNvSpPr txBox="1">
            <a:spLocks/>
          </p:cNvSpPr>
          <p:nvPr/>
        </p:nvSpPr>
        <p:spPr>
          <a:xfrm>
            <a:off x="966744" y="333177"/>
            <a:ext cx="1088779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242C41"/>
                </a:solidFill>
                <a:effectLst/>
                <a:uLnTx/>
                <a:uFillTx/>
                <a:latin typeface="Goudy Old Style"/>
                <a:ea typeface="+mj-ea"/>
                <a:cs typeface="+mj-cs"/>
              </a:rPr>
              <a:t>RIESGOS A LOS QUE ESTÁ EXPUESTA LA INFORMACIÓN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68287B-F735-F34F-B5F4-BAAF08F6D8C2}"/>
              </a:ext>
            </a:extLst>
          </p:cNvPr>
          <p:cNvSpPr txBox="1">
            <a:spLocks noChangeArrowheads="1"/>
          </p:cNvSpPr>
          <p:nvPr/>
        </p:nvSpPr>
        <p:spPr>
          <a:xfrm>
            <a:off x="295593" y="1673423"/>
            <a:ext cx="6115050" cy="485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s-ES" altLang="es-EC" sz="5200" dirty="0">
                <a:solidFill>
                  <a:srgbClr val="000000"/>
                </a:solidFill>
                <a:latin typeface="Goudy Old Style"/>
              </a:rPr>
              <a:t>Riesgos internos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C" sz="5200" dirty="0">
              <a:solidFill>
                <a:srgbClr val="000000"/>
              </a:solidFill>
              <a:latin typeface="Goudy Old Style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El 70% de las violaciones de seguridad son internas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* Virus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* Fraudes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Falta de confidencialidad en el manejo de la Información. 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*Revelación de información.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*Sabotaje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*Uso sin autorización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2800" dirty="0">
                <a:solidFill>
                  <a:srgbClr val="000000"/>
                </a:solidFill>
                <a:latin typeface="Goudy Old Style"/>
              </a:rPr>
              <a:t>*Alteración de los datos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D9E551-6B82-994E-8700-3D0AF1B76672}"/>
              </a:ext>
            </a:extLst>
          </p:cNvPr>
          <p:cNvSpPr/>
          <p:nvPr/>
        </p:nvSpPr>
        <p:spPr>
          <a:xfrm>
            <a:off x="7425191" y="1605103"/>
            <a:ext cx="4471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altLang="es-EC" sz="4800" dirty="0">
                <a:solidFill>
                  <a:srgbClr val="000000"/>
                </a:solidFill>
                <a:latin typeface="Goudy Old Style"/>
              </a:rPr>
              <a:t>Riesgos externos</a:t>
            </a:r>
          </a:p>
          <a:p>
            <a:pPr>
              <a:lnSpc>
                <a:spcPct val="80000"/>
              </a:lnSpc>
            </a:pPr>
            <a:endParaRPr lang="es-ES" altLang="es-EC" sz="4800" dirty="0">
              <a:solidFill>
                <a:srgbClr val="000000"/>
              </a:solidFill>
              <a:latin typeface="Goudy Old Style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3600" dirty="0">
                <a:solidFill>
                  <a:srgbClr val="000000"/>
                </a:solidFill>
                <a:latin typeface="Goudy Old Style"/>
              </a:rPr>
              <a:t>* Ataques de </a:t>
            </a:r>
            <a:r>
              <a:rPr lang="es-ES" altLang="es-EC" sz="3600" dirty="0" err="1">
                <a:solidFill>
                  <a:srgbClr val="000000"/>
                </a:solidFill>
                <a:latin typeface="Goudy Old Style"/>
              </a:rPr>
              <a:t>ciberdelincuentes</a:t>
            </a:r>
            <a:endParaRPr lang="es-ES" altLang="es-EC" sz="3600" dirty="0">
              <a:solidFill>
                <a:srgbClr val="000000"/>
              </a:solidFill>
              <a:latin typeface="Goudy Old Style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3600" dirty="0">
                <a:solidFill>
                  <a:srgbClr val="000000"/>
                </a:solidFill>
                <a:latin typeface="Goudy Old Style"/>
              </a:rPr>
              <a:t>* </a:t>
            </a:r>
            <a:r>
              <a:rPr lang="es-ES" altLang="es-EC" sz="3600" dirty="0" err="1">
                <a:solidFill>
                  <a:srgbClr val="000000"/>
                </a:solidFill>
                <a:latin typeface="Goudy Old Style"/>
              </a:rPr>
              <a:t>Spamming</a:t>
            </a:r>
            <a:endParaRPr lang="es-ES" altLang="es-EC" sz="3600" dirty="0">
              <a:solidFill>
                <a:srgbClr val="000000"/>
              </a:solidFill>
              <a:latin typeface="Goudy Old Style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ES" altLang="es-EC" sz="3600" dirty="0">
                <a:solidFill>
                  <a:srgbClr val="000000"/>
                </a:solidFill>
                <a:latin typeface="Goudy Old Style"/>
              </a:rPr>
              <a:t>* </a:t>
            </a:r>
            <a:r>
              <a:rPr lang="es-ES" altLang="es-EC" sz="3600" dirty="0" err="1">
                <a:solidFill>
                  <a:srgbClr val="000000"/>
                </a:solidFill>
                <a:latin typeface="Goudy Old Style"/>
              </a:rPr>
              <a:t>Phishing</a:t>
            </a:r>
            <a:endParaRPr lang="en-US" altLang="es-EC" sz="3600" dirty="0">
              <a:solidFill>
                <a:srgbClr val="000000"/>
              </a:solidFill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07001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F87486-36FC-0948-8E34-4F43B0B201B9}"/>
              </a:ext>
            </a:extLst>
          </p:cNvPr>
          <p:cNvSpPr txBox="1">
            <a:spLocks noChangeArrowheads="1"/>
          </p:cNvSpPr>
          <p:nvPr/>
        </p:nvSpPr>
        <p:spPr>
          <a:xfrm>
            <a:off x="888642" y="878994"/>
            <a:ext cx="10924007" cy="510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es-EC" sz="2000" dirty="0"/>
              <a:t>Velar por el adecuado almacenamiento de la información.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_tradnl" altLang="es-EC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es-EC" sz="2000" dirty="0"/>
              <a:t>Hacer copias de seguridad de la información que se considere necesaria. Mantener un adecuado control de que los respaldos se puedan recuperar.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_tradnl" altLang="es-EC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es-EC" sz="2000" dirty="0"/>
              <a:t>Reportar incidentes de seguridad que se presenten en su equipo, o que sea percibido en la información usada en las labores diarias.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_tradnl" altLang="es-EC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es-EC" sz="2000" dirty="0"/>
              <a:t>Conocer y cumplir las Políticas, Normas, Procedimientos y Estándares definidos por la institución.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_tradnl" altLang="es-EC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es-EC" sz="2000" dirty="0"/>
              <a:t>Hacer uso racional de los recursos de información provistos por la Institución.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_tradnl" altLang="es-EC" sz="2000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es-EC" sz="2000" dirty="0"/>
              <a:t>Mantener en forma organizada la información existente en el computador y los documentación física a su cargo.</a:t>
            </a:r>
          </a:p>
        </p:txBody>
      </p:sp>
    </p:spTree>
    <p:extLst>
      <p:ext uri="{BB962C8B-B14F-4D97-AF65-F5344CB8AC3E}">
        <p14:creationId xmlns:p14="http://schemas.microsoft.com/office/powerpoint/2010/main" val="309764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uadroTexto 3"/>
          <p:cNvSpPr txBox="1">
            <a:spLocks noChangeArrowheads="1"/>
          </p:cNvSpPr>
          <p:nvPr/>
        </p:nvSpPr>
        <p:spPr bwMode="auto">
          <a:xfrm>
            <a:off x="1960430" y="1721343"/>
            <a:ext cx="80593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5400" b="1" dirty="0">
                <a:solidFill>
                  <a:srgbClr val="0087D1"/>
                </a:solidFill>
              </a:rPr>
              <a:t>Incidentes de Seguridad de la Información</a:t>
            </a:r>
            <a:endParaRPr lang="es-EC" altLang="es-EC" sz="4400" b="1" dirty="0">
              <a:solidFill>
                <a:srgbClr val="0087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2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E9EBF92-7CC8-4916-9A14-1094A94AECFC}"/>
              </a:ext>
            </a:extLst>
          </p:cNvPr>
          <p:cNvSpPr/>
          <p:nvPr/>
        </p:nvSpPr>
        <p:spPr>
          <a:xfrm>
            <a:off x="726919" y="2534735"/>
            <a:ext cx="236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Código Malicioso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BEFE23-2D8C-4F73-921E-E23FC244A754}"/>
              </a:ext>
            </a:extLst>
          </p:cNvPr>
          <p:cNvSpPr/>
          <p:nvPr/>
        </p:nvSpPr>
        <p:spPr>
          <a:xfrm>
            <a:off x="688819" y="3208119"/>
            <a:ext cx="3258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Virus-Gusano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Troyano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Spyware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Rootkit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Ransomware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RAT (</a:t>
            </a:r>
            <a:r>
              <a:rPr lang="es-EC" sz="2000" dirty="0" err="1"/>
              <a:t>Remote</a:t>
            </a:r>
            <a:r>
              <a:rPr lang="es-EC" sz="2000" dirty="0"/>
              <a:t> Access Tools)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01A2FA-FEF1-4387-8006-783E7AC82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32" t="12701" r="5776"/>
          <a:stretch/>
        </p:blipFill>
        <p:spPr>
          <a:xfrm>
            <a:off x="1032456" y="856445"/>
            <a:ext cx="1752600" cy="1383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CC347A-6306-4A42-9095-60E0F110E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20"/>
          <a:stretch/>
        </p:blipFill>
        <p:spPr>
          <a:xfrm>
            <a:off x="4793567" y="856445"/>
            <a:ext cx="1937961" cy="1383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100F6E4-09D2-4D1B-9BB1-ECAABB8FEF21}"/>
              </a:ext>
            </a:extLst>
          </p:cNvPr>
          <p:cNvSpPr/>
          <p:nvPr/>
        </p:nvSpPr>
        <p:spPr>
          <a:xfrm>
            <a:off x="4806746" y="2534735"/>
            <a:ext cx="2010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Disponibilidad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93268B-93B8-4767-9F65-D805B90A13B8}"/>
              </a:ext>
            </a:extLst>
          </p:cNvPr>
          <p:cNvSpPr/>
          <p:nvPr/>
        </p:nvSpPr>
        <p:spPr>
          <a:xfrm>
            <a:off x="4618073" y="3208119"/>
            <a:ext cx="32469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DoS</a:t>
            </a:r>
            <a:r>
              <a:rPr lang="es-EC" sz="2000" dirty="0"/>
              <a:t>/</a:t>
            </a:r>
            <a:r>
              <a:rPr lang="es-EC" sz="2000" dirty="0" err="1"/>
              <a:t>DDoS</a:t>
            </a:r>
            <a:r>
              <a:rPr lang="es-EC" sz="2000" dirty="0"/>
              <a:t> (denegación de Servicios)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Fallo (Hardware/Software/</a:t>
            </a:r>
            <a:r>
              <a:rPr lang="es-EC" sz="2000" dirty="0" err="1"/>
              <a:t>etc</a:t>
            </a:r>
            <a:r>
              <a:rPr lang="es-EC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Error Humano-Sabotaje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8E794B-B2B7-4FB6-9039-50EC286D0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09" r="8728"/>
          <a:stretch/>
        </p:blipFill>
        <p:spPr>
          <a:xfrm>
            <a:off x="8804855" y="865296"/>
            <a:ext cx="1362493" cy="1340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7EA50B1-2960-456A-AB13-40B3D27919D3}"/>
              </a:ext>
            </a:extLst>
          </p:cNvPr>
          <p:cNvSpPr/>
          <p:nvPr/>
        </p:nvSpPr>
        <p:spPr>
          <a:xfrm>
            <a:off x="7981051" y="2550998"/>
            <a:ext cx="3488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Obtención de Información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1446C0-9687-4C13-94EA-F4519B805DBB}"/>
              </a:ext>
            </a:extLst>
          </p:cNvPr>
          <p:cNvSpPr/>
          <p:nvPr/>
        </p:nvSpPr>
        <p:spPr>
          <a:xfrm>
            <a:off x="8536098" y="3274289"/>
            <a:ext cx="2402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Sniffing</a:t>
            </a:r>
            <a:r>
              <a:rPr lang="es-EC" sz="2000" dirty="0"/>
              <a:t> (Escuchar)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Phishing</a:t>
            </a:r>
            <a:r>
              <a:rPr lang="es-EC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Watering</a:t>
            </a:r>
            <a:r>
              <a:rPr lang="es-EC" sz="2000" dirty="0"/>
              <a:t> </a:t>
            </a:r>
            <a:r>
              <a:rPr lang="es-EC" sz="2000" dirty="0" err="1"/>
              <a:t>Hole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Ingeniería Social</a:t>
            </a:r>
          </a:p>
        </p:txBody>
      </p:sp>
    </p:spTree>
    <p:extLst>
      <p:ext uri="{BB962C8B-B14F-4D97-AF65-F5344CB8AC3E}">
        <p14:creationId xmlns:p14="http://schemas.microsoft.com/office/powerpoint/2010/main" val="12298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294167-704E-47BF-952C-F23B8D5946D1}"/>
              </a:ext>
            </a:extLst>
          </p:cNvPr>
          <p:cNvSpPr/>
          <p:nvPr/>
        </p:nvSpPr>
        <p:spPr>
          <a:xfrm>
            <a:off x="1303509" y="2723679"/>
            <a:ext cx="1618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Intrusiones</a:t>
            </a:r>
            <a:endParaRPr lang="es-EC" sz="2400" b="1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CCCE2C3-1A85-4ADC-ACCF-08C55A424627}"/>
              </a:ext>
            </a:extLst>
          </p:cNvPr>
          <p:cNvSpPr/>
          <p:nvPr/>
        </p:nvSpPr>
        <p:spPr>
          <a:xfrm>
            <a:off x="922986" y="3435628"/>
            <a:ext cx="27289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Defacement</a:t>
            </a:r>
            <a:r>
              <a:rPr lang="es-EC" sz="2000" dirty="0"/>
              <a:t> (Bajar los portales)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Cross </a:t>
            </a:r>
            <a:r>
              <a:rPr lang="es-EC" sz="2000" dirty="0" err="1"/>
              <a:t>Site</a:t>
            </a:r>
            <a:r>
              <a:rPr lang="es-EC" sz="2000" dirty="0"/>
              <a:t> Scripting XSS (Vulnerabilidad en app web)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Inyecion</a:t>
            </a:r>
            <a:r>
              <a:rPr lang="es-EC" sz="2000" dirty="0"/>
              <a:t>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err="1"/>
              <a:t>Pharming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Ataque fuerza bruta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2A5C62-73B7-445A-81CC-A5FE311A4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59" t="5362"/>
          <a:stretch/>
        </p:blipFill>
        <p:spPr>
          <a:xfrm>
            <a:off x="1292079" y="755560"/>
            <a:ext cx="1598394" cy="161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00F6E4-09D2-4D1B-9BB1-ECAABB8FEF21}"/>
              </a:ext>
            </a:extLst>
          </p:cNvPr>
          <p:cNvSpPr/>
          <p:nvPr/>
        </p:nvSpPr>
        <p:spPr>
          <a:xfrm>
            <a:off x="4322963" y="2801341"/>
            <a:ext cx="3406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Compromiso Información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893268B-93B8-4767-9F65-D805B90A13B8}"/>
              </a:ext>
            </a:extLst>
          </p:cNvPr>
          <p:cNvSpPr/>
          <p:nvPr/>
        </p:nvSpPr>
        <p:spPr>
          <a:xfrm>
            <a:off x="4275786" y="3721717"/>
            <a:ext cx="3344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Acceso no autorizado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Modificación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Publicación no autorizada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Exfiltración de información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8E794B-B2B7-4FB6-9039-50EC286D0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09" r="8728"/>
          <a:stretch/>
        </p:blipFill>
        <p:spPr>
          <a:xfrm>
            <a:off x="8838262" y="847831"/>
            <a:ext cx="1572803" cy="1547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7EA50B1-2960-456A-AB13-40B3D27919D3}"/>
              </a:ext>
            </a:extLst>
          </p:cNvPr>
          <p:cNvSpPr/>
          <p:nvPr/>
        </p:nvSpPr>
        <p:spPr>
          <a:xfrm>
            <a:off x="9012611" y="2751433"/>
            <a:ext cx="106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Fraude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1446C0-9687-4C13-94EA-F4519B805DBB}"/>
              </a:ext>
            </a:extLst>
          </p:cNvPr>
          <p:cNvSpPr/>
          <p:nvPr/>
        </p:nvSpPr>
        <p:spPr>
          <a:xfrm>
            <a:off x="8390586" y="3724320"/>
            <a:ext cx="36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Suplantación/</a:t>
            </a:r>
            <a:r>
              <a:rPr lang="es-EC" sz="2000" dirty="0" err="1"/>
              <a:t>Spoofing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Fraude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Uso de recurso no autorizados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Uso ilegitimo de credenciales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1D4B918-E82C-4DB3-BC4D-5933E9FEA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90" r="4440" b="10022"/>
          <a:stretch/>
        </p:blipFill>
        <p:spPr>
          <a:xfrm>
            <a:off x="4919591" y="744348"/>
            <a:ext cx="1430686" cy="1659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31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uadroTexto 3"/>
          <p:cNvSpPr txBox="1">
            <a:spLocks noChangeArrowheads="1"/>
          </p:cNvSpPr>
          <p:nvPr/>
        </p:nvSpPr>
        <p:spPr bwMode="auto">
          <a:xfrm>
            <a:off x="3286954" y="2738773"/>
            <a:ext cx="57540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5400" b="1" dirty="0">
                <a:solidFill>
                  <a:srgbClr val="0087D1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87360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00F6E4-09D2-4D1B-9BB1-ECAABB8FEF21}"/>
              </a:ext>
            </a:extLst>
          </p:cNvPr>
          <p:cNvSpPr/>
          <p:nvPr/>
        </p:nvSpPr>
        <p:spPr>
          <a:xfrm>
            <a:off x="1620024" y="3157380"/>
            <a:ext cx="2563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Contenido Abusivo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893268B-93B8-4767-9F65-D805B90A13B8}"/>
              </a:ext>
            </a:extLst>
          </p:cNvPr>
          <p:cNvSpPr/>
          <p:nvPr/>
        </p:nvSpPr>
        <p:spPr>
          <a:xfrm>
            <a:off x="1600200" y="3886200"/>
            <a:ext cx="2582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Spam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Acoso/Sextorción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Sexting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Grooming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Racismo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Pederastia</a:t>
            </a:r>
            <a:endParaRPr lang="es-EC" sz="2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7EA50B1-2960-456A-AB13-40B3D27919D3}"/>
              </a:ext>
            </a:extLst>
          </p:cNvPr>
          <p:cNvSpPr/>
          <p:nvPr/>
        </p:nvSpPr>
        <p:spPr>
          <a:xfrm>
            <a:off x="7086600" y="3157379"/>
            <a:ext cx="1799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/>
              <a:t>Política de SI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1446C0-9687-4C13-94EA-F4519B805DBB}"/>
              </a:ext>
            </a:extLst>
          </p:cNvPr>
          <p:cNvSpPr/>
          <p:nvPr/>
        </p:nvSpPr>
        <p:spPr>
          <a:xfrm>
            <a:off x="6019800" y="3886200"/>
            <a:ext cx="5133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Abuso de privilegios por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Instalación de software no autorizado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Almacenamiento de Información música..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8970D8-F8E4-4D3D-8FA4-9BECDE892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95" t="15535" b="15092"/>
          <a:stretch/>
        </p:blipFill>
        <p:spPr>
          <a:xfrm>
            <a:off x="1777824" y="1262670"/>
            <a:ext cx="2227714" cy="1548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7B9383-8AB5-4C3F-9469-0B36A7268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27"/>
          <a:stretch/>
        </p:blipFill>
        <p:spPr>
          <a:xfrm>
            <a:off x="7261359" y="1290216"/>
            <a:ext cx="1596209" cy="1520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940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ngo 10,000 Emails en mi bandeja de entrada... | Intelec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2" y="152230"/>
            <a:ext cx="9639837" cy="57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3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A73EC5-E303-44D1-9186-6926FE2A2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" t="8346" r="10910"/>
          <a:stretch/>
        </p:blipFill>
        <p:spPr>
          <a:xfrm>
            <a:off x="952500" y="515154"/>
            <a:ext cx="4941824" cy="5657045"/>
          </a:xfrm>
          <a:prstGeom prst="rect">
            <a:avLst/>
          </a:prstGeom>
        </p:spPr>
      </p:pic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8DECD06-4229-4707-9BEC-B919F972A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8"/>
          <a:stretch/>
        </p:blipFill>
        <p:spPr>
          <a:xfrm>
            <a:off x="6305804" y="167426"/>
            <a:ext cx="5214547" cy="566992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363980" y="960120"/>
            <a:ext cx="384048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20"/>
          </a:p>
        </p:txBody>
      </p:sp>
      <p:sp>
        <p:nvSpPr>
          <p:cNvPr id="5" name="Rectángulo redondeado 4"/>
          <p:cNvSpPr/>
          <p:nvPr/>
        </p:nvSpPr>
        <p:spPr>
          <a:xfrm>
            <a:off x="6336665" y="960120"/>
            <a:ext cx="384048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20"/>
          </a:p>
        </p:txBody>
      </p:sp>
    </p:spTree>
    <p:extLst>
      <p:ext uri="{BB962C8B-B14F-4D97-AF65-F5344CB8AC3E}">
        <p14:creationId xmlns:p14="http://schemas.microsoft.com/office/powerpoint/2010/main" val="314135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EA38983-C42A-4928-8938-01722238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-1"/>
            <a:ext cx="10287000" cy="6172201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009900" y="685800"/>
            <a:ext cx="1303020" cy="20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20"/>
          </a:p>
        </p:txBody>
      </p:sp>
      <p:sp>
        <p:nvSpPr>
          <p:cNvPr id="10" name="Rectángulo redondeado 9"/>
          <p:cNvSpPr/>
          <p:nvPr/>
        </p:nvSpPr>
        <p:spPr>
          <a:xfrm>
            <a:off x="8084820" y="706374"/>
            <a:ext cx="1303020" cy="20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20"/>
          </a:p>
        </p:txBody>
      </p:sp>
    </p:spTree>
    <p:extLst>
      <p:ext uri="{BB962C8B-B14F-4D97-AF65-F5344CB8AC3E}">
        <p14:creationId xmlns:p14="http://schemas.microsoft.com/office/powerpoint/2010/main" val="94557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63" y="373688"/>
            <a:ext cx="94297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9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A8846C-4BAF-C043-95A1-EEE070C09728}"/>
              </a:ext>
            </a:extLst>
          </p:cNvPr>
          <p:cNvSpPr txBox="1">
            <a:spLocks/>
          </p:cNvSpPr>
          <p:nvPr/>
        </p:nvSpPr>
        <p:spPr>
          <a:xfrm>
            <a:off x="242723" y="164680"/>
            <a:ext cx="8457524" cy="1507398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kern="0" dirty="0"/>
              <a:t>PHISHING EN INSTITUCIONES FINANCIERAS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0" y="1300767"/>
            <a:ext cx="9376465" cy="46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A8846C-4BAF-C043-95A1-EEE070C09728}"/>
              </a:ext>
            </a:extLst>
          </p:cNvPr>
          <p:cNvSpPr txBox="1">
            <a:spLocks/>
          </p:cNvSpPr>
          <p:nvPr/>
        </p:nvSpPr>
        <p:spPr>
          <a:xfrm>
            <a:off x="242723" y="164680"/>
            <a:ext cx="8457524" cy="1507398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kern="0"/>
              <a:t>CIBERSEGURIDAD Y LA FAMILIA</a:t>
            </a:r>
            <a:endParaRPr lang="es-ES_tradnl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7830CC-EE5F-F948-BD19-170A68F06DF4}"/>
              </a:ext>
            </a:extLst>
          </p:cNvPr>
          <p:cNvSpPr txBox="1">
            <a:spLocks/>
          </p:cNvSpPr>
          <p:nvPr/>
        </p:nvSpPr>
        <p:spPr>
          <a:xfrm>
            <a:off x="242723" y="1371600"/>
            <a:ext cx="6682512" cy="4526370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i="1" kern="0"/>
              <a:t>El papel de la familia para el desarrollo saludable de los y las menores también es clave en el ámbito digital. </a:t>
            </a:r>
            <a:r>
              <a:rPr lang="en-US" sz="2400" kern="0"/>
              <a:t>La tecnología e Internet ofrecen un </a:t>
            </a:r>
            <a:r>
              <a:rPr lang="en-US" sz="2400" b="1" kern="0"/>
              <a:t>mundo de oportunidades</a:t>
            </a:r>
            <a:r>
              <a:rPr lang="en-US" sz="2400" kern="0"/>
              <a:t> a cualquier edad, </a:t>
            </a:r>
            <a:r>
              <a:rPr lang="en-US" sz="2400" b="1" kern="0"/>
              <a:t>siempre que se use de forma segura, equilibrada y saludable. </a:t>
            </a:r>
            <a:r>
              <a:rPr lang="en-US" sz="2400" kern="0"/>
              <a:t>Como cualquier entorno, no todo es adecuado para todos los públicos, y algunos contenidos pueden considerarse negativos o perjudiciales. Por eso, es importante dedicar tiempo a la búsqueda de contenidos positivos, ajustados a cada uno de los miembos de la familia, mientras trabajamos el pensamiento crítico y la responsabilidad.</a:t>
            </a:r>
          </a:p>
          <a:p>
            <a:pPr algn="just"/>
            <a:br>
              <a:rPr lang="en-US" kern="0"/>
            </a:br>
            <a:r>
              <a:rPr lang="en-US" i="1" kern="0"/>
              <a:t>												</a:t>
            </a:r>
            <a:r>
              <a:rPr lang="en-US" sz="1200" i="1" kern="0"/>
              <a:t>Tomado de: INCIBE</a:t>
            </a:r>
            <a:endParaRPr lang="es-ES_tradnl" kern="0" dirty="0"/>
          </a:p>
        </p:txBody>
      </p:sp>
      <p:pic>
        <p:nvPicPr>
          <p:cNvPr id="5" name="Picture 2" descr="Podcast: Ciberseguridad en familia y ciencia y tecnología para niños">
            <a:extLst>
              <a:ext uri="{FF2B5EF4-FFF2-40B4-BE49-F238E27FC236}">
                <a16:creationId xmlns:a16="http://schemas.microsoft.com/office/drawing/2014/main" id="{39B0BE68-64F1-9F46-85FA-BF14F1974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r="29410"/>
          <a:stretch/>
        </p:blipFill>
        <p:spPr bwMode="auto">
          <a:xfrm>
            <a:off x="7205595" y="812056"/>
            <a:ext cx="3876811" cy="5127565"/>
          </a:xfrm>
          <a:custGeom>
            <a:avLst/>
            <a:gdLst/>
            <a:ahLst/>
            <a:cxnLst/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7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76CDC8-BC49-FB40-812F-643E00769EAB}"/>
              </a:ext>
            </a:extLst>
          </p:cNvPr>
          <p:cNvSpPr txBox="1">
            <a:spLocks/>
          </p:cNvSpPr>
          <p:nvPr/>
        </p:nvSpPr>
        <p:spPr>
          <a:xfrm>
            <a:off x="458744" y="11321"/>
            <a:ext cx="9076329" cy="10642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kern="0"/>
              <a:t>MEDIACIÓN PARENTAL</a:t>
            </a:r>
            <a:endParaRPr lang="es-ES_tradnl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C5526F-3085-1E48-B0C9-3CB374B835C2}"/>
              </a:ext>
            </a:extLst>
          </p:cNvPr>
          <p:cNvSpPr txBox="1">
            <a:spLocks/>
          </p:cNvSpPr>
          <p:nvPr/>
        </p:nvSpPr>
        <p:spPr>
          <a:xfrm>
            <a:off x="797410" y="1075598"/>
            <a:ext cx="10683390" cy="365015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_tradnl" kern="0"/>
              <a:t>El papel de la familia en el desarrollo saludable de niños y niñas es clave en todos los ámbitos, también en el digital. Es importante que padres y madres adquieran competencias digitales y se mantengan actualizados en el uso seguro y responsable de la tecnología para poder </a:t>
            </a:r>
            <a:r>
              <a:rPr lang="es-ES_tradnl" b="1" kern="0"/>
              <a:t>guiar y acompañar al menor durante su aprendizaje</a:t>
            </a:r>
            <a:r>
              <a:rPr lang="es-ES_tradnl" kern="0"/>
              <a:t> a la hora de utilizarla y de protegerse de los riesgos de la Red.</a:t>
            </a:r>
          </a:p>
          <a:p>
            <a:pPr algn="just"/>
            <a:r>
              <a:rPr lang="es-ES_tradnl" kern="0"/>
              <a:t>Para cada momento del proceso, la familia debe participar siendo un apoyo continuado para el menor, generando poco a poco un clima de confianza y normalidad alrededor de su vida digital. El objetivo es conseguir que, con el paso del tiempo, </a:t>
            </a:r>
            <a:r>
              <a:rPr lang="es-ES_tradnl" b="1" kern="0"/>
              <a:t>el menor sea autónomo y capaz de protegerse en Internet</a:t>
            </a:r>
            <a:r>
              <a:rPr lang="es-ES_tradnl" kern="0"/>
              <a:t>, pero también que confíe en sus padres si tiene un problema.</a:t>
            </a:r>
          </a:p>
          <a:p>
            <a:pPr algn="just"/>
            <a:endParaRPr lang="es-ES_tradnl" kern="0" dirty="0"/>
          </a:p>
        </p:txBody>
      </p:sp>
      <p:pic>
        <p:nvPicPr>
          <p:cNvPr id="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AB4369C-87DD-4549-BE3B-4DCAFFACC5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53" y="3430629"/>
            <a:ext cx="4334934" cy="25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C2701E8-3F44-436A-9911-B4681BE4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67" y="2400301"/>
            <a:ext cx="10287000" cy="832940"/>
          </a:xfrm>
        </p:spPr>
        <p:txBody>
          <a:bodyPr vert="horz" lIns="102870" tIns="51435" rIns="102870" bIns="51435" rtlCol="0" anchor="b">
            <a:noAutofit/>
          </a:bodyPr>
          <a:lstStyle/>
          <a:p>
            <a:pPr defTabSz="1028700">
              <a:lnSpc>
                <a:spcPct val="90000"/>
              </a:lnSpc>
            </a:pPr>
            <a:r>
              <a:rPr lang="en-US" sz="7875" b="1" dirty="0">
                <a:solidFill>
                  <a:srgbClr val="FF0000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Ingeniería Social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3321B19-637F-49C3-9FB9-6E9F84D3543F}"/>
              </a:ext>
            </a:extLst>
          </p:cNvPr>
          <p:cNvSpPr/>
          <p:nvPr/>
        </p:nvSpPr>
        <p:spPr>
          <a:xfrm>
            <a:off x="977767" y="3360420"/>
            <a:ext cx="1028700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1480"/>
            <a:r>
              <a:rPr lang="es-ES" sz="3375" b="1" dirty="0">
                <a:solidFill>
                  <a:prstClr val="white"/>
                </a:solidFill>
                <a:ea typeface="MS PGothic" panose="020B0600070205080204" pitchFamily="34" charset="-128"/>
              </a:rPr>
              <a:t>Seguridad de la Información</a:t>
            </a:r>
            <a:endParaRPr lang="es-EC" sz="3375" b="1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17" y="4277798"/>
            <a:ext cx="78105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9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7BC132-0604-4C5E-BE5C-39E17F9E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7" y="1661374"/>
            <a:ext cx="7072470" cy="39782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EB1EA71-C9ED-423F-BB31-B8600081EBCE}"/>
              </a:ext>
            </a:extLst>
          </p:cNvPr>
          <p:cNvSpPr/>
          <p:nvPr/>
        </p:nvSpPr>
        <p:spPr>
          <a:xfrm>
            <a:off x="4620335" y="724530"/>
            <a:ext cx="276069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1480"/>
            <a:r>
              <a:rPr lang="es-EC" sz="2475" b="1" dirty="0">
                <a:solidFill>
                  <a:prstClr val="black"/>
                </a:solidFill>
                <a:latin typeface="Helvetica World" panose="020B0500040000020004" pitchFamily="34" charset="0"/>
                <a:ea typeface="MS PGothic" panose="020B0600070205080204" pitchFamily="34" charset="-128"/>
                <a:cs typeface="Helvetica World" panose="020B0500040000020004" pitchFamily="34" charset="0"/>
              </a:rPr>
              <a:t>Social </a:t>
            </a:r>
            <a:r>
              <a:rPr lang="es-EC" sz="2475" b="1" dirty="0" err="1">
                <a:solidFill>
                  <a:prstClr val="black"/>
                </a:solidFill>
                <a:latin typeface="Helvetica World" panose="020B0500040000020004" pitchFamily="34" charset="0"/>
                <a:ea typeface="MS PGothic" panose="020B0600070205080204" pitchFamily="34" charset="-128"/>
                <a:cs typeface="Helvetica World" panose="020B0500040000020004" pitchFamily="34" charset="0"/>
              </a:rPr>
              <a:t>Engineering</a:t>
            </a:r>
            <a:endParaRPr lang="es-EC" sz="2475" b="1" dirty="0">
              <a:solidFill>
                <a:prstClr val="black"/>
              </a:solidFill>
              <a:latin typeface="Helvetica World" panose="020B0500040000020004" pitchFamily="34" charset="0"/>
              <a:ea typeface="MS PGothic" panose="020B0600070205080204" pitchFamily="34" charset="-128"/>
              <a:cs typeface="Helvetica World" panose="020B05000400000200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7740203" y="1661374"/>
            <a:ext cx="4043966" cy="37091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ingeniería social es la práctica de obtener información confidencial a través de la manipulación de usuarios legítimos. Es una técnica que pueden usar ciertas personas para obtener información, acceso o permisos en sistemas de información​ que les permitan realizar daños a la persona u organismo comprometidos.</a:t>
            </a:r>
          </a:p>
        </p:txBody>
      </p:sp>
    </p:spTree>
    <p:extLst>
      <p:ext uri="{BB962C8B-B14F-4D97-AF65-F5344CB8AC3E}">
        <p14:creationId xmlns:p14="http://schemas.microsoft.com/office/powerpoint/2010/main" val="243906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1;p28"/>
          <p:cNvSpPr txBox="1">
            <a:spLocks/>
          </p:cNvSpPr>
          <p:nvPr/>
        </p:nvSpPr>
        <p:spPr>
          <a:xfrm>
            <a:off x="478707" y="185587"/>
            <a:ext cx="6997700" cy="438143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2667" b="1" kern="0" dirty="0">
                <a:solidFill>
                  <a:srgbClr val="002060"/>
                </a:solidFill>
              </a:rPr>
              <a:t>Introducción</a:t>
            </a:r>
          </a:p>
        </p:txBody>
      </p:sp>
      <p:sp>
        <p:nvSpPr>
          <p:cNvPr id="3" name="Google Shape;681;p28"/>
          <p:cNvSpPr txBox="1">
            <a:spLocks/>
          </p:cNvSpPr>
          <p:nvPr/>
        </p:nvSpPr>
        <p:spPr>
          <a:xfrm>
            <a:off x="478707" y="607192"/>
            <a:ext cx="6997700" cy="260350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1800" kern="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Pilares de la Seguridad de la Información</a:t>
            </a:r>
          </a:p>
        </p:txBody>
      </p:sp>
      <p:sp>
        <p:nvSpPr>
          <p:cNvPr id="79" name="13 Forma libre"/>
          <p:cNvSpPr/>
          <p:nvPr/>
        </p:nvSpPr>
        <p:spPr>
          <a:xfrm>
            <a:off x="1440288" y="1032480"/>
            <a:ext cx="3111459" cy="4827408"/>
          </a:xfrm>
          <a:custGeom>
            <a:avLst/>
            <a:gdLst>
              <a:gd name="connsiteX0" fmla="*/ 0 w 2800313"/>
              <a:gd name="connsiteY0" fmla="*/ 280031 h 5072097"/>
              <a:gd name="connsiteX1" fmla="*/ 280031 w 2800313"/>
              <a:gd name="connsiteY1" fmla="*/ 0 h 5072097"/>
              <a:gd name="connsiteX2" fmla="*/ 2520282 w 2800313"/>
              <a:gd name="connsiteY2" fmla="*/ 0 h 5072097"/>
              <a:gd name="connsiteX3" fmla="*/ 2800313 w 2800313"/>
              <a:gd name="connsiteY3" fmla="*/ 280031 h 5072097"/>
              <a:gd name="connsiteX4" fmla="*/ 2800313 w 2800313"/>
              <a:gd name="connsiteY4" fmla="*/ 4792066 h 5072097"/>
              <a:gd name="connsiteX5" fmla="*/ 2520282 w 2800313"/>
              <a:gd name="connsiteY5" fmla="*/ 5072097 h 5072097"/>
              <a:gd name="connsiteX6" fmla="*/ 280031 w 2800313"/>
              <a:gd name="connsiteY6" fmla="*/ 5072097 h 5072097"/>
              <a:gd name="connsiteX7" fmla="*/ 0 w 2800313"/>
              <a:gd name="connsiteY7" fmla="*/ 4792066 h 5072097"/>
              <a:gd name="connsiteX8" fmla="*/ 0 w 2800313"/>
              <a:gd name="connsiteY8" fmla="*/ 280031 h 50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0313" h="5072097">
                <a:moveTo>
                  <a:pt x="0" y="280031"/>
                </a:moveTo>
                <a:cubicBezTo>
                  <a:pt x="0" y="125374"/>
                  <a:pt x="125374" y="0"/>
                  <a:pt x="280031" y="0"/>
                </a:cubicBezTo>
                <a:lnTo>
                  <a:pt x="2520282" y="0"/>
                </a:lnTo>
                <a:cubicBezTo>
                  <a:pt x="2674939" y="0"/>
                  <a:pt x="2800313" y="125374"/>
                  <a:pt x="2800313" y="280031"/>
                </a:cubicBezTo>
                <a:lnTo>
                  <a:pt x="2800313" y="4792066"/>
                </a:lnTo>
                <a:cubicBezTo>
                  <a:pt x="2800313" y="4946723"/>
                  <a:pt x="2674939" y="5072097"/>
                  <a:pt x="2520282" y="5072097"/>
                </a:cubicBezTo>
                <a:lnTo>
                  <a:pt x="280031" y="5072097"/>
                </a:lnTo>
                <a:cubicBezTo>
                  <a:pt x="125374" y="5072097"/>
                  <a:pt x="0" y="4946723"/>
                  <a:pt x="0" y="4792066"/>
                </a:cubicBezTo>
                <a:lnTo>
                  <a:pt x="0" y="280031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000000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2240" tIns="2396504" rIns="142240" bIns="1269374" numCol="1" spcCol="1270" anchor="ctr" anchorCtr="0">
            <a:noAutofit/>
          </a:bodyPr>
          <a:lstStyle/>
          <a:p>
            <a:pPr marL="0" marR="0" lvl="0" indent="0" algn="ctr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Confidencialidad</a:t>
            </a:r>
          </a:p>
          <a:p>
            <a:pPr marL="0" marR="0" lvl="0" indent="0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Prevenir la divulgación no autorizada de la información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14 Elipse"/>
          <p:cNvSpPr/>
          <p:nvPr/>
        </p:nvSpPr>
        <p:spPr>
          <a:xfrm>
            <a:off x="2057679" y="1370617"/>
            <a:ext cx="1876676" cy="187667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sp>
      <p:sp>
        <p:nvSpPr>
          <p:cNvPr id="81" name="15 Forma libre"/>
          <p:cNvSpPr/>
          <p:nvPr/>
        </p:nvSpPr>
        <p:spPr>
          <a:xfrm>
            <a:off x="4645092" y="1032480"/>
            <a:ext cx="3111459" cy="4827408"/>
          </a:xfrm>
          <a:custGeom>
            <a:avLst/>
            <a:gdLst>
              <a:gd name="connsiteX0" fmla="*/ 0 w 2800313"/>
              <a:gd name="connsiteY0" fmla="*/ 280031 h 5072097"/>
              <a:gd name="connsiteX1" fmla="*/ 280031 w 2800313"/>
              <a:gd name="connsiteY1" fmla="*/ 0 h 5072097"/>
              <a:gd name="connsiteX2" fmla="*/ 2520282 w 2800313"/>
              <a:gd name="connsiteY2" fmla="*/ 0 h 5072097"/>
              <a:gd name="connsiteX3" fmla="*/ 2800313 w 2800313"/>
              <a:gd name="connsiteY3" fmla="*/ 280031 h 5072097"/>
              <a:gd name="connsiteX4" fmla="*/ 2800313 w 2800313"/>
              <a:gd name="connsiteY4" fmla="*/ 4792066 h 5072097"/>
              <a:gd name="connsiteX5" fmla="*/ 2520282 w 2800313"/>
              <a:gd name="connsiteY5" fmla="*/ 5072097 h 5072097"/>
              <a:gd name="connsiteX6" fmla="*/ 280031 w 2800313"/>
              <a:gd name="connsiteY6" fmla="*/ 5072097 h 5072097"/>
              <a:gd name="connsiteX7" fmla="*/ 0 w 2800313"/>
              <a:gd name="connsiteY7" fmla="*/ 4792066 h 5072097"/>
              <a:gd name="connsiteX8" fmla="*/ 0 w 2800313"/>
              <a:gd name="connsiteY8" fmla="*/ 280031 h 50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0313" h="5072097">
                <a:moveTo>
                  <a:pt x="0" y="280031"/>
                </a:moveTo>
                <a:cubicBezTo>
                  <a:pt x="0" y="125374"/>
                  <a:pt x="125374" y="0"/>
                  <a:pt x="280031" y="0"/>
                </a:cubicBezTo>
                <a:lnTo>
                  <a:pt x="2520282" y="0"/>
                </a:lnTo>
                <a:cubicBezTo>
                  <a:pt x="2674939" y="0"/>
                  <a:pt x="2800313" y="125374"/>
                  <a:pt x="2800313" y="280031"/>
                </a:cubicBezTo>
                <a:lnTo>
                  <a:pt x="2800313" y="4792066"/>
                </a:lnTo>
                <a:cubicBezTo>
                  <a:pt x="2800313" y="4946723"/>
                  <a:pt x="2674939" y="5072097"/>
                  <a:pt x="2520282" y="5072097"/>
                </a:cubicBezTo>
                <a:lnTo>
                  <a:pt x="280031" y="5072097"/>
                </a:lnTo>
                <a:cubicBezTo>
                  <a:pt x="125374" y="5072097"/>
                  <a:pt x="0" y="4946723"/>
                  <a:pt x="0" y="4792066"/>
                </a:cubicBezTo>
                <a:lnTo>
                  <a:pt x="0" y="280031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000000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2240" tIns="2396504" rIns="142240" bIns="1269374" numCol="1" spcCol="1270" anchor="ctr" anchorCtr="0">
            <a:noAutofit/>
          </a:bodyPr>
          <a:lstStyle/>
          <a:p>
            <a:pPr marL="0" marR="0" lvl="0" indent="0" algn="ctr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Integridad</a:t>
            </a:r>
          </a:p>
          <a:p>
            <a:pPr marL="0" marR="0" lvl="0" indent="0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Prevenir la modificación no autorizada de información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16 Elipse"/>
          <p:cNvSpPr/>
          <p:nvPr/>
        </p:nvSpPr>
        <p:spPr>
          <a:xfrm>
            <a:off x="5262482" y="1370617"/>
            <a:ext cx="1876676" cy="187667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sp>
      <p:sp>
        <p:nvSpPr>
          <p:cNvPr id="83" name="17 Forma libre"/>
          <p:cNvSpPr/>
          <p:nvPr/>
        </p:nvSpPr>
        <p:spPr>
          <a:xfrm>
            <a:off x="7849895" y="1032480"/>
            <a:ext cx="3111459" cy="4827408"/>
          </a:xfrm>
          <a:custGeom>
            <a:avLst/>
            <a:gdLst>
              <a:gd name="connsiteX0" fmla="*/ 0 w 2800313"/>
              <a:gd name="connsiteY0" fmla="*/ 280031 h 5072097"/>
              <a:gd name="connsiteX1" fmla="*/ 280031 w 2800313"/>
              <a:gd name="connsiteY1" fmla="*/ 0 h 5072097"/>
              <a:gd name="connsiteX2" fmla="*/ 2520282 w 2800313"/>
              <a:gd name="connsiteY2" fmla="*/ 0 h 5072097"/>
              <a:gd name="connsiteX3" fmla="*/ 2800313 w 2800313"/>
              <a:gd name="connsiteY3" fmla="*/ 280031 h 5072097"/>
              <a:gd name="connsiteX4" fmla="*/ 2800313 w 2800313"/>
              <a:gd name="connsiteY4" fmla="*/ 4792066 h 5072097"/>
              <a:gd name="connsiteX5" fmla="*/ 2520282 w 2800313"/>
              <a:gd name="connsiteY5" fmla="*/ 5072097 h 5072097"/>
              <a:gd name="connsiteX6" fmla="*/ 280031 w 2800313"/>
              <a:gd name="connsiteY6" fmla="*/ 5072097 h 5072097"/>
              <a:gd name="connsiteX7" fmla="*/ 0 w 2800313"/>
              <a:gd name="connsiteY7" fmla="*/ 4792066 h 5072097"/>
              <a:gd name="connsiteX8" fmla="*/ 0 w 2800313"/>
              <a:gd name="connsiteY8" fmla="*/ 280031 h 50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0313" h="5072097">
                <a:moveTo>
                  <a:pt x="0" y="280031"/>
                </a:moveTo>
                <a:cubicBezTo>
                  <a:pt x="0" y="125374"/>
                  <a:pt x="125374" y="0"/>
                  <a:pt x="280031" y="0"/>
                </a:cubicBezTo>
                <a:lnTo>
                  <a:pt x="2520282" y="0"/>
                </a:lnTo>
                <a:cubicBezTo>
                  <a:pt x="2674939" y="0"/>
                  <a:pt x="2800313" y="125374"/>
                  <a:pt x="2800313" y="280031"/>
                </a:cubicBezTo>
                <a:lnTo>
                  <a:pt x="2800313" y="4792066"/>
                </a:lnTo>
                <a:cubicBezTo>
                  <a:pt x="2800313" y="4946723"/>
                  <a:pt x="2674939" y="5072097"/>
                  <a:pt x="2520282" y="5072097"/>
                </a:cubicBezTo>
                <a:lnTo>
                  <a:pt x="280031" y="5072097"/>
                </a:lnTo>
                <a:cubicBezTo>
                  <a:pt x="125374" y="5072097"/>
                  <a:pt x="0" y="4946723"/>
                  <a:pt x="0" y="4792066"/>
                </a:cubicBezTo>
                <a:lnTo>
                  <a:pt x="0" y="280031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000000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42240" tIns="2396504" rIns="142240" bIns="1269374" numCol="1" spcCol="1270" anchor="ctr" anchorCtr="0">
            <a:noAutofit/>
          </a:bodyPr>
          <a:lstStyle/>
          <a:p>
            <a:pPr marL="0" marR="0" lvl="0" indent="0" algn="ctr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Disponibilidad</a:t>
            </a:r>
          </a:p>
          <a:p>
            <a:pPr marL="0" marR="0" lvl="0" indent="0" defTabSz="88899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Asegurar el acceso y utilización de la información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18 Elipse"/>
          <p:cNvSpPr/>
          <p:nvPr/>
        </p:nvSpPr>
        <p:spPr>
          <a:xfrm>
            <a:off x="8467287" y="1370617"/>
            <a:ext cx="1876676" cy="187667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sp>
      <p:sp>
        <p:nvSpPr>
          <p:cNvPr id="85" name="19 Flecha izquierda y derecha"/>
          <p:cNvSpPr/>
          <p:nvPr/>
        </p:nvSpPr>
        <p:spPr>
          <a:xfrm>
            <a:off x="1819289" y="4884187"/>
            <a:ext cx="8763061" cy="657016"/>
          </a:xfrm>
          <a:prstGeom prst="leftRightArrow">
            <a:avLst/>
          </a:prstGeom>
          <a:solidFill>
            <a:srgbClr val="000000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</p:sp>
      <p:sp>
        <p:nvSpPr>
          <p:cNvPr id="6" name="CuadroTexto 5"/>
          <p:cNvSpPr txBox="1"/>
          <p:nvPr/>
        </p:nvSpPr>
        <p:spPr>
          <a:xfrm>
            <a:off x="4281526" y="5028029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Comité de Seguridad de la Información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6472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723B71-8759-49C6-8DD6-E01D8334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1"/>
            <a:ext cx="10286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1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5098"/>
          <a:stretch/>
        </p:blipFill>
        <p:spPr>
          <a:xfrm>
            <a:off x="611339" y="1017432"/>
            <a:ext cx="10451091" cy="4752303"/>
          </a:xfrm>
          <a:prstGeom prst="rect">
            <a:avLst/>
          </a:prstGeom>
        </p:spPr>
      </p:pic>
      <p:sp>
        <p:nvSpPr>
          <p:cNvPr id="8" name="CuadroTexto 3"/>
          <p:cNvSpPr txBox="1">
            <a:spLocks noChangeArrowheads="1"/>
          </p:cNvSpPr>
          <p:nvPr/>
        </p:nvSpPr>
        <p:spPr bwMode="auto">
          <a:xfrm>
            <a:off x="1926500" y="266030"/>
            <a:ext cx="80593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5400" b="1" dirty="0">
                <a:solidFill>
                  <a:srgbClr val="0087D1"/>
                </a:solidFill>
              </a:rPr>
              <a:t>Ingeniería Social</a:t>
            </a:r>
            <a:endParaRPr lang="es-EC" altLang="es-EC" sz="4400" b="1" dirty="0">
              <a:solidFill>
                <a:srgbClr val="0087D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347" y="5466941"/>
            <a:ext cx="918596" cy="8492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166" y="5143485"/>
            <a:ext cx="1541977" cy="8994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954" y="1189360"/>
            <a:ext cx="844601" cy="10395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401" y="2775321"/>
            <a:ext cx="1312308" cy="7526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645" y="4145313"/>
            <a:ext cx="1485362" cy="11280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2781" y="1898865"/>
            <a:ext cx="980194" cy="137227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2107" y="596649"/>
            <a:ext cx="1400646" cy="84156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8550" y="3505641"/>
            <a:ext cx="11144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Forma libre"/>
          <p:cNvSpPr/>
          <p:nvPr/>
        </p:nvSpPr>
        <p:spPr>
          <a:xfrm rot="2563788">
            <a:off x="2720544" y="4373137"/>
            <a:ext cx="744610" cy="544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202"/>
                </a:moveTo>
                <a:lnTo>
                  <a:pt x="744610" y="27202"/>
                </a:lnTo>
              </a:path>
            </a:pathLst>
          </a:custGeom>
          <a:noFill/>
          <a:ln w="25400" cap="flat" cmpd="sng" algn="ctr">
            <a:solidFill>
              <a:srgbClr val="96969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</p:sp>
      <p:sp>
        <p:nvSpPr>
          <p:cNvPr id="10" name="4 Forma libre"/>
          <p:cNvSpPr/>
          <p:nvPr/>
        </p:nvSpPr>
        <p:spPr>
          <a:xfrm>
            <a:off x="2816659" y="3374319"/>
            <a:ext cx="828898" cy="544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202"/>
                </a:moveTo>
                <a:lnTo>
                  <a:pt x="828898" y="27202"/>
                </a:lnTo>
              </a:path>
            </a:pathLst>
          </a:custGeom>
          <a:noFill/>
          <a:ln w="25400" cap="flat" cmpd="sng" algn="ctr">
            <a:solidFill>
              <a:srgbClr val="96969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</p:sp>
      <p:sp>
        <p:nvSpPr>
          <p:cNvPr id="11" name="7 Forma libre"/>
          <p:cNvSpPr/>
          <p:nvPr/>
        </p:nvSpPr>
        <p:spPr>
          <a:xfrm rot="19103606">
            <a:off x="2661583" y="2426485"/>
            <a:ext cx="869191" cy="544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202"/>
                </a:moveTo>
                <a:lnTo>
                  <a:pt x="869191" y="27202"/>
                </a:lnTo>
              </a:path>
            </a:pathLst>
          </a:custGeom>
          <a:noFill/>
          <a:ln w="25400" cap="flat" cmpd="sng" algn="ctr">
            <a:solidFill>
              <a:srgbClr val="96969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flat" dir="t"/>
          </a:scene3d>
          <a:sp3d prstMaterial="matte"/>
        </p:spPr>
      </p:sp>
      <p:sp>
        <p:nvSpPr>
          <p:cNvPr id="12" name="8 Elipse"/>
          <p:cNvSpPr/>
          <p:nvPr/>
        </p:nvSpPr>
        <p:spPr>
          <a:xfrm>
            <a:off x="1120137" y="2534501"/>
            <a:ext cx="1840333" cy="1783966"/>
          </a:xfrm>
          <a:prstGeom prst="ellipse">
            <a:avLst/>
          </a:prstGeom>
          <a:blipFill>
            <a:blip r:embed="rId2"/>
            <a:srcRect/>
            <a:stretch>
              <a:fillRect t="-2000" b="-2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</p:sp>
      <p:sp>
        <p:nvSpPr>
          <p:cNvPr id="13" name="9 Forma libre"/>
          <p:cNvSpPr/>
          <p:nvPr/>
        </p:nvSpPr>
        <p:spPr>
          <a:xfrm>
            <a:off x="3355534" y="1000020"/>
            <a:ext cx="1413942" cy="1333099"/>
          </a:xfrm>
          <a:custGeom>
            <a:avLst/>
            <a:gdLst>
              <a:gd name="connsiteX0" fmla="*/ 0 w 1333099"/>
              <a:gd name="connsiteY0" fmla="*/ 666550 h 1333099"/>
              <a:gd name="connsiteX1" fmla="*/ 666550 w 1333099"/>
              <a:gd name="connsiteY1" fmla="*/ 0 h 1333099"/>
              <a:gd name="connsiteX2" fmla="*/ 1333100 w 1333099"/>
              <a:gd name="connsiteY2" fmla="*/ 666550 h 1333099"/>
              <a:gd name="connsiteX3" fmla="*/ 666550 w 1333099"/>
              <a:gd name="connsiteY3" fmla="*/ 1333100 h 1333099"/>
              <a:gd name="connsiteX4" fmla="*/ 0 w 1333099"/>
              <a:gd name="connsiteY4" fmla="*/ 666550 h 133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099" h="1333099">
                <a:moveTo>
                  <a:pt x="0" y="666550"/>
                </a:moveTo>
                <a:cubicBezTo>
                  <a:pt x="0" y="298425"/>
                  <a:pt x="298425" y="0"/>
                  <a:pt x="666550" y="0"/>
                </a:cubicBezTo>
                <a:cubicBezTo>
                  <a:pt x="1034675" y="0"/>
                  <a:pt x="1333100" y="298425"/>
                  <a:pt x="1333100" y="666550"/>
                </a:cubicBezTo>
                <a:cubicBezTo>
                  <a:pt x="1333100" y="1034675"/>
                  <a:pt x="1034675" y="1333100"/>
                  <a:pt x="666550" y="1333100"/>
                </a:cubicBezTo>
                <a:cubicBezTo>
                  <a:pt x="298425" y="1333100"/>
                  <a:pt x="0" y="1034675"/>
                  <a:pt x="0" y="666550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hueOff val="3750088"/>
                  <a:satOff val="-5627"/>
                  <a:lumOff val="-915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969696">
                  <a:hueOff val="3750088"/>
                  <a:satOff val="-5627"/>
                  <a:lumOff val="-91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3483" tIns="203483" rIns="203483" bIns="203483" numCol="1" spcCol="1270" anchor="ctr" anchorCtr="0">
            <a:noAutofit/>
          </a:bodyPr>
          <a:lstStyle/>
          <a:p>
            <a:pPr marL="0" marR="0" lvl="0" indent="0" algn="ctr" defTabSz="57785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Compromiso de alta Dirección</a:t>
            </a:r>
          </a:p>
        </p:txBody>
      </p:sp>
      <p:sp>
        <p:nvSpPr>
          <p:cNvPr id="14" name="10 Forma libre"/>
          <p:cNvSpPr/>
          <p:nvPr/>
        </p:nvSpPr>
        <p:spPr>
          <a:xfrm>
            <a:off x="3702676" y="2712078"/>
            <a:ext cx="1574654" cy="1428811"/>
          </a:xfrm>
          <a:custGeom>
            <a:avLst/>
            <a:gdLst>
              <a:gd name="connsiteX0" fmla="*/ 0 w 1428811"/>
              <a:gd name="connsiteY0" fmla="*/ 714406 h 1428811"/>
              <a:gd name="connsiteX1" fmla="*/ 714406 w 1428811"/>
              <a:gd name="connsiteY1" fmla="*/ 0 h 1428811"/>
              <a:gd name="connsiteX2" fmla="*/ 1428812 w 1428811"/>
              <a:gd name="connsiteY2" fmla="*/ 714406 h 1428811"/>
              <a:gd name="connsiteX3" fmla="*/ 714406 w 1428811"/>
              <a:gd name="connsiteY3" fmla="*/ 1428812 h 1428811"/>
              <a:gd name="connsiteX4" fmla="*/ 0 w 1428811"/>
              <a:gd name="connsiteY4" fmla="*/ 714406 h 14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11" h="1428811">
                <a:moveTo>
                  <a:pt x="0" y="714406"/>
                </a:moveTo>
                <a:cubicBezTo>
                  <a:pt x="0" y="319850"/>
                  <a:pt x="319850" y="0"/>
                  <a:pt x="714406" y="0"/>
                </a:cubicBezTo>
                <a:cubicBezTo>
                  <a:pt x="1108962" y="0"/>
                  <a:pt x="1428812" y="319850"/>
                  <a:pt x="1428812" y="714406"/>
                </a:cubicBezTo>
                <a:cubicBezTo>
                  <a:pt x="1428812" y="1108962"/>
                  <a:pt x="1108962" y="1428812"/>
                  <a:pt x="714406" y="1428812"/>
                </a:cubicBezTo>
                <a:cubicBezTo>
                  <a:pt x="319850" y="1428812"/>
                  <a:pt x="0" y="1108962"/>
                  <a:pt x="0" y="714406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hueOff val="7500176"/>
                  <a:satOff val="-11253"/>
                  <a:lumOff val="-183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969696">
                  <a:hueOff val="7500176"/>
                  <a:satOff val="-11253"/>
                  <a:lumOff val="-183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17500" tIns="217500" rIns="217500" bIns="217500" numCol="1" spcCol="1270" anchor="ctr" anchorCtr="0">
            <a:noAutofit/>
          </a:bodyPr>
          <a:lstStyle/>
          <a:p>
            <a:pPr marL="0" marR="0" lvl="0" indent="0" algn="ctr" defTabSz="57785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Alineamiento a los Objetivos Institucionales</a:t>
            </a:r>
          </a:p>
        </p:txBody>
      </p:sp>
      <p:sp>
        <p:nvSpPr>
          <p:cNvPr id="15" name="11 Forma libre"/>
          <p:cNvSpPr/>
          <p:nvPr/>
        </p:nvSpPr>
        <p:spPr>
          <a:xfrm>
            <a:off x="3231108" y="4471992"/>
            <a:ext cx="1538368" cy="1428811"/>
          </a:xfrm>
          <a:custGeom>
            <a:avLst/>
            <a:gdLst>
              <a:gd name="connsiteX0" fmla="*/ 0 w 1428811"/>
              <a:gd name="connsiteY0" fmla="*/ 714406 h 1428811"/>
              <a:gd name="connsiteX1" fmla="*/ 714406 w 1428811"/>
              <a:gd name="connsiteY1" fmla="*/ 0 h 1428811"/>
              <a:gd name="connsiteX2" fmla="*/ 1428812 w 1428811"/>
              <a:gd name="connsiteY2" fmla="*/ 714406 h 1428811"/>
              <a:gd name="connsiteX3" fmla="*/ 714406 w 1428811"/>
              <a:gd name="connsiteY3" fmla="*/ 1428812 h 1428811"/>
              <a:gd name="connsiteX4" fmla="*/ 0 w 1428811"/>
              <a:gd name="connsiteY4" fmla="*/ 714406 h 14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811" h="1428811">
                <a:moveTo>
                  <a:pt x="0" y="714406"/>
                </a:moveTo>
                <a:cubicBezTo>
                  <a:pt x="0" y="319850"/>
                  <a:pt x="319850" y="0"/>
                  <a:pt x="714406" y="0"/>
                </a:cubicBezTo>
                <a:cubicBezTo>
                  <a:pt x="1108962" y="0"/>
                  <a:pt x="1428812" y="319850"/>
                  <a:pt x="1428812" y="714406"/>
                </a:cubicBezTo>
                <a:cubicBezTo>
                  <a:pt x="1428812" y="1108962"/>
                  <a:pt x="1108962" y="1428812"/>
                  <a:pt x="714406" y="1428812"/>
                </a:cubicBezTo>
                <a:cubicBezTo>
                  <a:pt x="319850" y="1428812"/>
                  <a:pt x="0" y="1108962"/>
                  <a:pt x="0" y="714406"/>
                </a:cubicBezTo>
                <a:close/>
              </a:path>
            </a:pathLst>
          </a:custGeom>
          <a:gradFill rotWithShape="1">
            <a:gsLst>
              <a:gs pos="0">
                <a:srgbClr val="969696">
                  <a:hueOff val="11250264"/>
                  <a:satOff val="-16880"/>
                  <a:lumOff val="-2745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969696">
                  <a:hueOff val="11250264"/>
                  <a:satOff val="-16880"/>
                  <a:lumOff val="-274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17500" tIns="217500" rIns="217500" bIns="217500" numCol="1" spcCol="1270" anchor="ctr" anchorCtr="0">
            <a:noAutofit/>
          </a:bodyPr>
          <a:lstStyle/>
          <a:p>
            <a:pPr marL="0" marR="0" lvl="0" indent="0" algn="ctr" defTabSz="57785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Proteger la Información de la Institución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15189" y="2092015"/>
            <a:ext cx="6323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Escribir un breve resumen de lo más relevante de la política de Seguridad de la Información de la institución</a:t>
            </a:r>
            <a:endParaRPr lang="es-EC" sz="3600" dirty="0"/>
          </a:p>
        </p:txBody>
      </p:sp>
      <p:sp>
        <p:nvSpPr>
          <p:cNvPr id="17" name="Rectángulo 16"/>
          <p:cNvSpPr/>
          <p:nvPr/>
        </p:nvSpPr>
        <p:spPr>
          <a:xfrm>
            <a:off x="5615189" y="1486263"/>
            <a:ext cx="6323526" cy="385846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Google Shape;681;p28"/>
          <p:cNvSpPr txBox="1">
            <a:spLocks/>
          </p:cNvSpPr>
          <p:nvPr/>
        </p:nvSpPr>
        <p:spPr>
          <a:xfrm>
            <a:off x="478707" y="185587"/>
            <a:ext cx="6997700" cy="438143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2667" b="1" kern="0" dirty="0">
                <a:solidFill>
                  <a:srgbClr val="002060"/>
                </a:solidFill>
              </a:rPr>
              <a:t>Introducción</a:t>
            </a:r>
          </a:p>
        </p:txBody>
      </p:sp>
      <p:sp>
        <p:nvSpPr>
          <p:cNvPr id="19" name="Google Shape;681;p28"/>
          <p:cNvSpPr txBox="1">
            <a:spLocks/>
          </p:cNvSpPr>
          <p:nvPr/>
        </p:nvSpPr>
        <p:spPr>
          <a:xfrm>
            <a:off x="478707" y="607192"/>
            <a:ext cx="6997700" cy="260350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1800" kern="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Política de la Seguridad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5763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636213" y="254477"/>
            <a:ext cx="8974667" cy="5779760"/>
            <a:chOff x="1045433" y="1219200"/>
            <a:chExt cx="7869967" cy="5735184"/>
          </a:xfrm>
        </p:grpSpPr>
        <p:sp>
          <p:nvSpPr>
            <p:cNvPr id="19" name="Diagonal Stripe 58"/>
            <p:cNvSpPr/>
            <p:nvPr/>
          </p:nvSpPr>
          <p:spPr>
            <a:xfrm>
              <a:off x="7788729" y="5827712"/>
              <a:ext cx="1126671" cy="1126671"/>
            </a:xfrm>
            <a:prstGeom prst="diagStripe">
              <a:avLst/>
            </a:prstGeom>
            <a:solidFill>
              <a:srgbClr val="262626">
                <a:lumMod val="85000"/>
                <a:lumOff val="1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0" name="Diagonal Stripe 60"/>
            <p:cNvSpPr/>
            <p:nvPr/>
          </p:nvSpPr>
          <p:spPr>
            <a:xfrm rot="5400000">
              <a:off x="1045433" y="5827713"/>
              <a:ext cx="1126671" cy="1126671"/>
            </a:xfrm>
            <a:prstGeom prst="diagStripe">
              <a:avLst/>
            </a:prstGeom>
            <a:solidFill>
              <a:srgbClr val="262626">
                <a:lumMod val="85000"/>
                <a:lumOff val="1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1" name="Diagonal Stripe 57"/>
            <p:cNvSpPr/>
            <p:nvPr/>
          </p:nvSpPr>
          <p:spPr>
            <a:xfrm rot="10800000">
              <a:off x="1045434" y="1219200"/>
              <a:ext cx="1126671" cy="1126671"/>
            </a:xfrm>
            <a:prstGeom prst="diagStripe">
              <a:avLst/>
            </a:prstGeom>
            <a:solidFill>
              <a:srgbClr val="262626">
                <a:lumMod val="85000"/>
                <a:lumOff val="1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2" name="Diagonal Stripe 59"/>
            <p:cNvSpPr/>
            <p:nvPr/>
          </p:nvSpPr>
          <p:spPr>
            <a:xfrm rot="16200000">
              <a:off x="7788729" y="1219200"/>
              <a:ext cx="1126671" cy="1126671"/>
            </a:xfrm>
            <a:prstGeom prst="diagStripe">
              <a:avLst/>
            </a:prstGeom>
            <a:solidFill>
              <a:srgbClr val="262626">
                <a:lumMod val="85000"/>
                <a:lumOff val="1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3" name="Freeform 45"/>
            <p:cNvSpPr/>
            <p:nvPr/>
          </p:nvSpPr>
          <p:spPr>
            <a:xfrm>
              <a:off x="1243789" y="1391225"/>
              <a:ext cx="3620223" cy="2563585"/>
            </a:xfrm>
            <a:custGeom>
              <a:avLst/>
              <a:gdLst>
                <a:gd name="connsiteX0" fmla="*/ 0 w 3620223"/>
                <a:gd name="connsiteY0" fmla="*/ 0 h 2563585"/>
                <a:gd name="connsiteX1" fmla="*/ 3620223 w 3620223"/>
                <a:gd name="connsiteY1" fmla="*/ 0 h 2563585"/>
                <a:gd name="connsiteX2" fmla="*/ 3620223 w 3620223"/>
                <a:gd name="connsiteY2" fmla="*/ 1775520 h 2563585"/>
                <a:gd name="connsiteX3" fmla="*/ 3553109 w 3620223"/>
                <a:gd name="connsiteY3" fmla="*/ 1785762 h 2563585"/>
                <a:gd name="connsiteX4" fmla="*/ 2849690 w 3620223"/>
                <a:gd name="connsiteY4" fmla="*/ 2489181 h 2563585"/>
                <a:gd name="connsiteX5" fmla="*/ 2842190 w 3620223"/>
                <a:gd name="connsiteY5" fmla="*/ 2563585 h 2563585"/>
                <a:gd name="connsiteX6" fmla="*/ 0 w 3620223"/>
                <a:gd name="connsiteY6" fmla="*/ 2563585 h 256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0223" h="2563585">
                  <a:moveTo>
                    <a:pt x="0" y="0"/>
                  </a:moveTo>
                  <a:lnTo>
                    <a:pt x="3620223" y="0"/>
                  </a:lnTo>
                  <a:lnTo>
                    <a:pt x="3620223" y="1775520"/>
                  </a:lnTo>
                  <a:lnTo>
                    <a:pt x="3553109" y="1785762"/>
                  </a:lnTo>
                  <a:cubicBezTo>
                    <a:pt x="3200033" y="1858012"/>
                    <a:pt x="2921940" y="2136105"/>
                    <a:pt x="2849690" y="2489181"/>
                  </a:cubicBezTo>
                  <a:lnTo>
                    <a:pt x="2842190" y="2563585"/>
                  </a:lnTo>
                  <a:lnTo>
                    <a:pt x="0" y="25635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algn="just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778" b="0" i="0" u="none" strike="noStrike" kern="0" cap="none" spc="0" normalizeH="0" baseline="0" noProof="0" dirty="0">
                <a:ln w="12700">
                  <a:solidFill>
                    <a:srgbClr val="8FB140">
                      <a:lumMod val="50000"/>
                    </a:srgbClr>
                  </a:solidFill>
                  <a:prstDash val="solid"/>
                </a:ln>
                <a:solidFill>
                  <a:srgbClr val="262626"/>
                </a:solidFill>
                <a:effectLst>
                  <a:innerShdw blurRad="177800">
                    <a:srgbClr val="8FB140">
                      <a:lumMod val="50000"/>
                    </a:srgbClr>
                  </a:innerShdw>
                </a:effectLst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492121" marR="0" lvl="0" indent="-492121" algn="just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 w="12700">
                    <a:solidFill>
                      <a:srgbClr val="8FB140">
                        <a:lumMod val="50000"/>
                      </a:srgbClr>
                    </a:solidFill>
                    <a:prstDash val="solid"/>
                  </a:ln>
                  <a:solidFill>
                    <a:srgbClr val="262626"/>
                  </a:solidFill>
                  <a:effectLst>
                    <a:innerShdw blurRad="177800">
                      <a:srgbClr val="8FB140">
                        <a:lumMod val="50000"/>
                      </a:srgbClr>
                    </a:innerShdw>
                  </a:effectLst>
                  <a:uLnTx/>
                  <a:uFillTx/>
                  <a:latin typeface="Helvetica LT Std"/>
                  <a:ea typeface="+mn-ea"/>
                  <a:cs typeface="+mn-cs"/>
                </a:rPr>
                <a:t>        </a:t>
              </a:r>
            </a:p>
            <a:p>
              <a:pPr marL="492121" marR="0" lvl="0" indent="-492121" algn="just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 w="12700">
                    <a:solidFill>
                      <a:srgbClr val="8FB140">
                        <a:lumMod val="50000"/>
                      </a:srgbClr>
                    </a:solidFill>
                    <a:prstDash val="solid"/>
                  </a:ln>
                  <a:solidFill>
                    <a:srgbClr val="262626"/>
                  </a:solidFill>
                  <a:effectLst>
                    <a:innerShdw blurRad="177800">
                      <a:srgbClr val="8FB140">
                        <a:lumMod val="50000"/>
                      </a:srgbClr>
                    </a:innerShdw>
                  </a:effectLst>
                  <a:uLnTx/>
                  <a:uFillTx/>
                  <a:latin typeface="Helvetica LT Std"/>
                  <a:ea typeface="+mn-ea"/>
                  <a:cs typeface="+mn-cs"/>
                </a:rPr>
                <a:t>        </a:t>
              </a: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Mediante Acuerdo Ministerial </a:t>
              </a: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025-2019 MINTEL </a:t>
              </a: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expedido en el       registro oficial viernes 10 de enero del 2020</a:t>
              </a:r>
            </a:p>
            <a:p>
              <a:pPr marL="0" marR="0" lvl="0" indent="0" algn="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11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4" name="Freeform 47"/>
            <p:cNvSpPr/>
            <p:nvPr/>
          </p:nvSpPr>
          <p:spPr>
            <a:xfrm>
              <a:off x="5094143" y="1391225"/>
              <a:ext cx="3621024" cy="2563585"/>
            </a:xfrm>
            <a:custGeom>
              <a:avLst/>
              <a:gdLst>
                <a:gd name="connsiteX0" fmla="*/ 0 w 3621024"/>
                <a:gd name="connsiteY0" fmla="*/ 0 h 2563585"/>
                <a:gd name="connsiteX1" fmla="*/ 3621024 w 3621024"/>
                <a:gd name="connsiteY1" fmla="*/ 0 h 2563585"/>
                <a:gd name="connsiteX2" fmla="*/ 3621024 w 3621024"/>
                <a:gd name="connsiteY2" fmla="*/ 2563585 h 2563585"/>
                <a:gd name="connsiteX3" fmla="*/ 778035 w 3621024"/>
                <a:gd name="connsiteY3" fmla="*/ 2563585 h 2563585"/>
                <a:gd name="connsiteX4" fmla="*/ 770534 w 3621024"/>
                <a:gd name="connsiteY4" fmla="*/ 2489181 h 2563585"/>
                <a:gd name="connsiteX5" fmla="*/ 67116 w 3621024"/>
                <a:gd name="connsiteY5" fmla="*/ 1785762 h 2563585"/>
                <a:gd name="connsiteX6" fmla="*/ 0 w 3621024"/>
                <a:gd name="connsiteY6" fmla="*/ 1775519 h 256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1024" h="2563585">
                  <a:moveTo>
                    <a:pt x="0" y="0"/>
                  </a:moveTo>
                  <a:lnTo>
                    <a:pt x="3621024" y="0"/>
                  </a:lnTo>
                  <a:lnTo>
                    <a:pt x="3621024" y="2563585"/>
                  </a:lnTo>
                  <a:lnTo>
                    <a:pt x="778035" y="2563585"/>
                  </a:lnTo>
                  <a:lnTo>
                    <a:pt x="770534" y="2489181"/>
                  </a:lnTo>
                  <a:cubicBezTo>
                    <a:pt x="698284" y="2136105"/>
                    <a:pt x="420191" y="1858012"/>
                    <a:pt x="67116" y="1785762"/>
                  </a:cubicBezTo>
                  <a:lnTo>
                    <a:pt x="0" y="177551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8100000" scaled="1"/>
              <a:tileRect/>
            </a:gra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22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El proyecto ““Implementación del Esquema Gubernamental de Seguridad de la información (EGSIV2)” consta de </a:t>
              </a:r>
              <a:r>
                <a:rPr kumimoji="0" lang="es-E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127 hitos </a:t>
              </a:r>
              <a:r>
                <a:rPr kumimoji="0" lang="es-E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y con una planificación de </a:t>
              </a:r>
              <a:r>
                <a:rPr kumimoji="0" lang="es-E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12 meses 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5" name="Freeform 49"/>
            <p:cNvSpPr/>
            <p:nvPr/>
          </p:nvSpPr>
          <p:spPr>
            <a:xfrm>
              <a:off x="1243789" y="4175247"/>
              <a:ext cx="3620223" cy="2563585"/>
            </a:xfrm>
            <a:custGeom>
              <a:avLst/>
              <a:gdLst>
                <a:gd name="connsiteX0" fmla="*/ 0 w 3620223"/>
                <a:gd name="connsiteY0" fmla="*/ 0 h 2563585"/>
                <a:gd name="connsiteX1" fmla="*/ 2842682 w 3620223"/>
                <a:gd name="connsiteY1" fmla="*/ 0 h 2563585"/>
                <a:gd name="connsiteX2" fmla="*/ 2849690 w 3620223"/>
                <a:gd name="connsiteY2" fmla="*/ 69520 h 2563585"/>
                <a:gd name="connsiteX3" fmla="*/ 3553109 w 3620223"/>
                <a:gd name="connsiteY3" fmla="*/ 772938 h 2563585"/>
                <a:gd name="connsiteX4" fmla="*/ 3620223 w 3620223"/>
                <a:gd name="connsiteY4" fmla="*/ 783181 h 2563585"/>
                <a:gd name="connsiteX5" fmla="*/ 3620223 w 3620223"/>
                <a:gd name="connsiteY5" fmla="*/ 2563585 h 2563585"/>
                <a:gd name="connsiteX6" fmla="*/ 0 w 3620223"/>
                <a:gd name="connsiteY6" fmla="*/ 2563585 h 256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0223" h="2563585">
                  <a:moveTo>
                    <a:pt x="0" y="0"/>
                  </a:moveTo>
                  <a:lnTo>
                    <a:pt x="2842682" y="0"/>
                  </a:lnTo>
                  <a:lnTo>
                    <a:pt x="2849690" y="69520"/>
                  </a:lnTo>
                  <a:cubicBezTo>
                    <a:pt x="2921940" y="422595"/>
                    <a:pt x="3200033" y="700688"/>
                    <a:pt x="3553109" y="772938"/>
                  </a:cubicBezTo>
                  <a:lnTo>
                    <a:pt x="3620223" y="783181"/>
                  </a:lnTo>
                  <a:lnTo>
                    <a:pt x="3620223" y="2563585"/>
                  </a:lnTo>
                  <a:lnTo>
                    <a:pt x="0" y="25635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18900000" scaled="1"/>
              <a:tileRect/>
            </a:gra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317497" marR="0" lvl="0" indent="-317497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Garantizar la continuidad del servicio tras un incidente  de seguridad de la información de impacto alto.</a:t>
              </a:r>
            </a:p>
            <a:p>
              <a:pPr marL="317497" marR="0" lvl="0" indent="-317497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6" name="Freeform 52"/>
            <p:cNvSpPr/>
            <p:nvPr/>
          </p:nvSpPr>
          <p:spPr>
            <a:xfrm>
              <a:off x="5094143" y="4175247"/>
              <a:ext cx="3621024" cy="2563585"/>
            </a:xfrm>
            <a:custGeom>
              <a:avLst/>
              <a:gdLst>
                <a:gd name="connsiteX0" fmla="*/ 777542 w 3621024"/>
                <a:gd name="connsiteY0" fmla="*/ 0 h 2563585"/>
                <a:gd name="connsiteX1" fmla="*/ 3621024 w 3621024"/>
                <a:gd name="connsiteY1" fmla="*/ 0 h 2563585"/>
                <a:gd name="connsiteX2" fmla="*/ 3621024 w 3621024"/>
                <a:gd name="connsiteY2" fmla="*/ 2563585 h 2563585"/>
                <a:gd name="connsiteX3" fmla="*/ 0 w 3621024"/>
                <a:gd name="connsiteY3" fmla="*/ 2563585 h 2563585"/>
                <a:gd name="connsiteX4" fmla="*/ 0 w 3621024"/>
                <a:gd name="connsiteY4" fmla="*/ 783181 h 2563585"/>
                <a:gd name="connsiteX5" fmla="*/ 67116 w 3621024"/>
                <a:gd name="connsiteY5" fmla="*/ 772938 h 2563585"/>
                <a:gd name="connsiteX6" fmla="*/ 770534 w 3621024"/>
                <a:gd name="connsiteY6" fmla="*/ 69520 h 256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1024" h="2563585">
                  <a:moveTo>
                    <a:pt x="777542" y="0"/>
                  </a:moveTo>
                  <a:lnTo>
                    <a:pt x="3621024" y="0"/>
                  </a:lnTo>
                  <a:lnTo>
                    <a:pt x="3621024" y="2563585"/>
                  </a:lnTo>
                  <a:lnTo>
                    <a:pt x="0" y="2563585"/>
                  </a:lnTo>
                  <a:lnTo>
                    <a:pt x="0" y="783181"/>
                  </a:lnTo>
                  <a:lnTo>
                    <a:pt x="67116" y="772938"/>
                  </a:lnTo>
                  <a:cubicBezTo>
                    <a:pt x="420191" y="700688"/>
                    <a:pt x="698284" y="422595"/>
                    <a:pt x="770534" y="69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13500000" scaled="1"/>
              <a:tileRect/>
            </a:gra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317497" marR="0" lvl="0" indent="-317497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" sz="1111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317497" marR="0" lvl="0" indent="-317497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" sz="1111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317497" marR="0" lvl="0" indent="-317497" algn="just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" sz="1111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317497" marR="0" lvl="0" indent="-317497" algn="just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" sz="1111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317497" marR="0" lvl="0" indent="-317497" algn="just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" sz="1111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  <a:p>
              <a:pPr marL="0" marR="0" lvl="0" indent="0" algn="just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Revisión continua de </a:t>
              </a: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los riesgos </a:t>
              </a: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y los controles de seguridad de la información implementados en las Instituciones de la APCID</a:t>
              </a:r>
              <a:endPara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graphicFrame>
          <p:nvGraphicFramePr>
            <p:cNvPr id="27" name="Diagram 56"/>
            <p:cNvGraphicFramePr/>
            <p:nvPr/>
          </p:nvGraphicFramePr>
          <p:xfrm>
            <a:off x="3776698" y="3263442"/>
            <a:ext cx="2404759" cy="16031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8" name="Diagonal Stripe 61"/>
            <p:cNvSpPr/>
            <p:nvPr/>
          </p:nvSpPr>
          <p:spPr>
            <a:xfrm rot="16200000">
              <a:off x="1045433" y="5827713"/>
              <a:ext cx="1126671" cy="1126671"/>
            </a:xfrm>
            <a:prstGeom prst="diagStripe">
              <a:avLst/>
            </a:prstGeom>
            <a:solidFill>
              <a:srgbClr val="CAD849"/>
            </a:solidFill>
            <a:ln w="3175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>
              <a:scene3d>
                <a:camera prst="orthographicFront">
                  <a:rot lat="0" lon="0" rev="135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67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29" name="Diagonal Stripe 62"/>
            <p:cNvSpPr/>
            <p:nvPr/>
          </p:nvSpPr>
          <p:spPr>
            <a:xfrm rot="10800000">
              <a:off x="7788729" y="5827712"/>
              <a:ext cx="1126671" cy="1126671"/>
            </a:xfrm>
            <a:prstGeom prst="diagStripe">
              <a:avLst/>
            </a:prstGeom>
            <a:solidFill>
              <a:srgbClr val="8FB140"/>
            </a:solidFill>
            <a:ln w="3175" cap="flat" cmpd="sng" algn="ctr">
              <a:noFill/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>
              <a:scene3d>
                <a:camera prst="orthographicFront">
                  <a:rot lat="0" lon="0" rev="138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30" name="Diagonal Stripe 63"/>
            <p:cNvSpPr/>
            <p:nvPr/>
          </p:nvSpPr>
          <p:spPr>
            <a:xfrm>
              <a:off x="1045433" y="1219200"/>
              <a:ext cx="1126671" cy="1126671"/>
            </a:xfrm>
            <a:prstGeom prst="diagStripe">
              <a:avLst/>
            </a:prstGeom>
            <a:solidFill>
              <a:srgbClr val="24658D"/>
            </a:solidFill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78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31" name="Diagonal Stripe 64"/>
            <p:cNvSpPr/>
            <p:nvPr/>
          </p:nvSpPr>
          <p:spPr>
            <a:xfrm rot="5400000">
              <a:off x="7788729" y="1219200"/>
              <a:ext cx="1126671" cy="1126671"/>
            </a:xfrm>
            <a:prstGeom prst="diagStripe">
              <a:avLst/>
            </a:prstGeom>
            <a:solidFill>
              <a:srgbClr val="388968"/>
            </a:soli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44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+mn-ea"/>
                <a:cs typeface="+mn-cs"/>
              </a:endParaRPr>
            </a:p>
          </p:txBody>
        </p:sp>
        <p:sp>
          <p:nvSpPr>
            <p:cNvPr id="32" name="Oval 55">
              <a:hlinkClick r:id="rId7" action="ppaction://hlinkfile"/>
            </p:cNvPr>
            <p:cNvSpPr/>
            <p:nvPr/>
          </p:nvSpPr>
          <p:spPr>
            <a:xfrm>
              <a:off x="4504803" y="3590754"/>
              <a:ext cx="948549" cy="948549"/>
            </a:xfrm>
            <a:prstGeom prst="ellipse">
              <a:avLst/>
            </a:prstGeom>
            <a:solidFill>
              <a:srgbClr val="03202E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T Std"/>
                  <a:ea typeface="+mn-ea"/>
                  <a:cs typeface="+mn-cs"/>
                </a:rPr>
                <a:t>EGSIV2</a:t>
              </a: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66" y="2112135"/>
            <a:ext cx="1513679" cy="3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6712577" y="1545926"/>
            <a:ext cx="52604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MX" b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Cumplimiento de:</a:t>
            </a:r>
            <a:r>
              <a:rPr lang="es-MX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</a:t>
            </a:r>
            <a:r>
              <a:rPr lang="es-MX" b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Acuerdo Ministerial N</a:t>
            </a:r>
            <a:r>
              <a:rPr lang="es-MX" b="1" dirty="0">
                <a:solidFill>
                  <a:srgbClr val="FF0000"/>
                </a:solidFill>
                <a:latin typeface="Calibri"/>
                <a:ea typeface="+mj-ea"/>
                <a:cs typeface="Calibri"/>
                <a:sym typeface="Calibri"/>
              </a:rPr>
              <a:t>° 025 EGSI V2</a:t>
            </a:r>
            <a:endParaRPr lang="it-IT" b="1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3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70" y="1211245"/>
            <a:ext cx="1033661" cy="10729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5" y="1234078"/>
            <a:ext cx="4403684" cy="10272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5255" y="3044621"/>
            <a:ext cx="11260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Artículo 1. -  </a:t>
            </a:r>
            <a:r>
              <a:rPr lang="es-ES" dirty="0"/>
              <a:t>Expedir el Esquema Gubernamental de Seguridad de la Información -EGSI-, el cual es de implementación obligatoria en las Instituciones de la Administración Pública Central, Institucional y que dependen de la Función Ejecutiva, que se encuentra como Anexo al presente Acuerdo Ministerial.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575255" y="4336880"/>
            <a:ext cx="11260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Artículo 3. – </a:t>
            </a:r>
            <a:r>
              <a:rPr lang="es-ES" dirty="0"/>
              <a:t>Recomendar a las Instituciones de la Administración Pública Central, Institucional y que dependen de la Función Ejecutiva, utilicen como guía las Normas Técnicas Ecuatorianas NTE INEN-ISO/IEC 27000 para la Gestión de Seguridad de la Información.</a:t>
            </a:r>
            <a:endParaRPr lang="es-EC" dirty="0"/>
          </a:p>
        </p:txBody>
      </p:sp>
      <p:sp>
        <p:nvSpPr>
          <p:cNvPr id="7" name="Google Shape;681;p28"/>
          <p:cNvSpPr txBox="1">
            <a:spLocks/>
          </p:cNvSpPr>
          <p:nvPr/>
        </p:nvSpPr>
        <p:spPr>
          <a:xfrm>
            <a:off x="478707" y="185587"/>
            <a:ext cx="6997700" cy="438143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2667" b="1" kern="0" dirty="0">
                <a:solidFill>
                  <a:srgbClr val="002060"/>
                </a:solidFill>
              </a:rPr>
              <a:t>Introducción</a:t>
            </a:r>
          </a:p>
        </p:txBody>
      </p:sp>
      <p:sp>
        <p:nvSpPr>
          <p:cNvPr id="8" name="Google Shape;681;p28"/>
          <p:cNvSpPr txBox="1">
            <a:spLocks/>
          </p:cNvSpPr>
          <p:nvPr/>
        </p:nvSpPr>
        <p:spPr>
          <a:xfrm>
            <a:off x="478707" y="607192"/>
            <a:ext cx="6997700" cy="260350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1800" kern="0" dirty="0">
                <a:solidFill>
                  <a:srgbClr val="000000">
                    <a:lumMod val="50000"/>
                    <a:lumOff val="50000"/>
                  </a:srgbClr>
                </a:solidFill>
              </a:rPr>
              <a:t>EGSI V2</a:t>
            </a:r>
          </a:p>
        </p:txBody>
      </p:sp>
    </p:spTree>
    <p:extLst>
      <p:ext uri="{BB962C8B-B14F-4D97-AF65-F5344CB8AC3E}">
        <p14:creationId xmlns:p14="http://schemas.microsoft.com/office/powerpoint/2010/main" val="16480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81;p28"/>
          <p:cNvSpPr txBox="1">
            <a:spLocks/>
          </p:cNvSpPr>
          <p:nvPr/>
        </p:nvSpPr>
        <p:spPr>
          <a:xfrm>
            <a:off x="478707" y="185587"/>
            <a:ext cx="6997700" cy="438143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2667" b="1" kern="0" dirty="0">
                <a:solidFill>
                  <a:srgbClr val="002060"/>
                </a:solidFill>
              </a:rPr>
              <a:t>Introducción</a:t>
            </a:r>
          </a:p>
        </p:txBody>
      </p:sp>
      <p:sp>
        <p:nvSpPr>
          <p:cNvPr id="6" name="Google Shape;681;p28"/>
          <p:cNvSpPr txBox="1">
            <a:spLocks/>
          </p:cNvSpPr>
          <p:nvPr/>
        </p:nvSpPr>
        <p:spPr>
          <a:xfrm>
            <a:off x="478707" y="607192"/>
            <a:ext cx="6997700" cy="260350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sz="1800" kern="0" dirty="0">
                <a:solidFill>
                  <a:srgbClr val="000000">
                    <a:lumMod val="50000"/>
                    <a:lumOff val="50000"/>
                  </a:srgbClr>
                </a:solidFill>
              </a:rPr>
              <a:t>Esquema Gubernamental de Seguridad de la Información</a:t>
            </a:r>
          </a:p>
        </p:txBody>
      </p:sp>
      <p:grpSp>
        <p:nvGrpSpPr>
          <p:cNvPr id="64" name="Group 19"/>
          <p:cNvGrpSpPr/>
          <p:nvPr/>
        </p:nvGrpSpPr>
        <p:grpSpPr>
          <a:xfrm>
            <a:off x="3784968" y="4269961"/>
            <a:ext cx="4478252" cy="1093443"/>
            <a:chOff x="2556787" y="3873652"/>
            <a:chExt cx="4030426" cy="984098"/>
          </a:xfrm>
        </p:grpSpPr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2821051" y="3873652"/>
              <a:ext cx="3510005" cy="526906"/>
            </a:xfrm>
            <a:custGeom>
              <a:avLst/>
              <a:gdLst/>
              <a:ahLst/>
              <a:cxnLst>
                <a:cxn ang="0">
                  <a:pos x="1830" y="94"/>
                </a:cxn>
                <a:cxn ang="0">
                  <a:pos x="1084" y="0"/>
                </a:cxn>
                <a:cxn ang="0">
                  <a:pos x="1080" y="0"/>
                </a:cxn>
                <a:cxn ang="0">
                  <a:pos x="322" y="89"/>
                </a:cxn>
                <a:cxn ang="0">
                  <a:pos x="0" y="126"/>
                </a:cxn>
                <a:cxn ang="0">
                  <a:pos x="652" y="247"/>
                </a:cxn>
                <a:cxn ang="0">
                  <a:pos x="1080" y="325"/>
                </a:cxn>
                <a:cxn ang="0">
                  <a:pos x="1521" y="248"/>
                </a:cxn>
                <a:cxn ang="0">
                  <a:pos x="2165" y="135"/>
                </a:cxn>
                <a:cxn ang="0">
                  <a:pos x="1830" y="94"/>
                </a:cxn>
              </a:cxnLst>
              <a:rect l="0" t="0" r="r" b="b"/>
              <a:pathLst>
                <a:path w="2165" h="325">
                  <a:moveTo>
                    <a:pt x="1830" y="94"/>
                  </a:moveTo>
                  <a:lnTo>
                    <a:pt x="1084" y="0"/>
                  </a:lnTo>
                  <a:lnTo>
                    <a:pt x="1080" y="0"/>
                  </a:lnTo>
                  <a:lnTo>
                    <a:pt x="322" y="89"/>
                  </a:lnTo>
                  <a:lnTo>
                    <a:pt x="0" y="126"/>
                  </a:lnTo>
                  <a:lnTo>
                    <a:pt x="652" y="247"/>
                  </a:lnTo>
                  <a:lnTo>
                    <a:pt x="1080" y="325"/>
                  </a:lnTo>
                  <a:lnTo>
                    <a:pt x="1521" y="248"/>
                  </a:lnTo>
                  <a:lnTo>
                    <a:pt x="2165" y="135"/>
                  </a:lnTo>
                  <a:lnTo>
                    <a:pt x="1830" y="94"/>
                  </a:lnTo>
                  <a:close/>
                </a:path>
              </a:pathLst>
            </a:custGeom>
            <a:solidFill>
              <a:srgbClr val="FFFFFF">
                <a:lumMod val="50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72000" y="4092521"/>
              <a:ext cx="2015213" cy="765229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085" y="0"/>
                </a:cxn>
                <a:cxn ang="0">
                  <a:pos x="441" y="113"/>
                </a:cxn>
                <a:cxn ang="0">
                  <a:pos x="0" y="190"/>
                </a:cxn>
                <a:cxn ang="0">
                  <a:pos x="0" y="472"/>
                </a:cxn>
                <a:cxn ang="0">
                  <a:pos x="1243" y="248"/>
                </a:cxn>
                <a:cxn ang="0">
                  <a:pos x="1085" y="0"/>
                </a:cxn>
              </a:cxnLst>
              <a:rect l="0" t="0" r="r" b="b"/>
              <a:pathLst>
                <a:path w="1243" h="472">
                  <a:moveTo>
                    <a:pt x="1085" y="0"/>
                  </a:moveTo>
                  <a:lnTo>
                    <a:pt x="1085" y="0"/>
                  </a:lnTo>
                  <a:lnTo>
                    <a:pt x="441" y="113"/>
                  </a:lnTo>
                  <a:lnTo>
                    <a:pt x="0" y="190"/>
                  </a:lnTo>
                  <a:lnTo>
                    <a:pt x="0" y="472"/>
                  </a:lnTo>
                  <a:lnTo>
                    <a:pt x="1243" y="248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FFFFFF">
                <a:lumMod val="6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2556787" y="4077929"/>
              <a:ext cx="2015213" cy="779821"/>
            </a:xfrm>
            <a:custGeom>
              <a:avLst/>
              <a:gdLst/>
              <a:ahLst/>
              <a:cxnLst>
                <a:cxn ang="0">
                  <a:pos x="815" y="121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0" y="257"/>
                </a:cxn>
                <a:cxn ang="0">
                  <a:pos x="1243" y="481"/>
                </a:cxn>
                <a:cxn ang="0">
                  <a:pos x="1243" y="199"/>
                </a:cxn>
                <a:cxn ang="0">
                  <a:pos x="815" y="121"/>
                </a:cxn>
              </a:cxnLst>
              <a:rect l="0" t="0" r="r" b="b"/>
              <a:pathLst>
                <a:path w="1243" h="481">
                  <a:moveTo>
                    <a:pt x="815" y="121"/>
                  </a:moveTo>
                  <a:lnTo>
                    <a:pt x="163" y="0"/>
                  </a:lnTo>
                  <a:lnTo>
                    <a:pt x="163" y="0"/>
                  </a:lnTo>
                  <a:lnTo>
                    <a:pt x="0" y="257"/>
                  </a:lnTo>
                  <a:lnTo>
                    <a:pt x="1243" y="481"/>
                  </a:lnTo>
                  <a:lnTo>
                    <a:pt x="1243" y="199"/>
                  </a:lnTo>
                  <a:lnTo>
                    <a:pt x="815" y="121"/>
                  </a:lnTo>
                  <a:close/>
                </a:path>
              </a:pathLst>
            </a:custGeom>
            <a:solidFill>
              <a:srgbClr val="FFFFFF">
                <a:lumMod val="7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</p:grpSp>
      <p:grpSp>
        <p:nvGrpSpPr>
          <p:cNvPr id="68" name="Group 145"/>
          <p:cNvGrpSpPr/>
          <p:nvPr/>
        </p:nvGrpSpPr>
        <p:grpSpPr>
          <a:xfrm>
            <a:off x="4092317" y="3729128"/>
            <a:ext cx="3863563" cy="943356"/>
            <a:chOff x="2833398" y="3386900"/>
            <a:chExt cx="3477206" cy="849020"/>
          </a:xfrm>
        </p:grpSpPr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3061389" y="3386900"/>
              <a:ext cx="3028217" cy="454583"/>
            </a:xfrm>
            <a:custGeom>
              <a:avLst/>
              <a:gdLst/>
              <a:ahLst/>
              <a:cxnLst>
                <a:cxn ang="0">
                  <a:pos x="1830" y="94"/>
                </a:cxn>
                <a:cxn ang="0">
                  <a:pos x="1084" y="0"/>
                </a:cxn>
                <a:cxn ang="0">
                  <a:pos x="1080" y="0"/>
                </a:cxn>
                <a:cxn ang="0">
                  <a:pos x="322" y="89"/>
                </a:cxn>
                <a:cxn ang="0">
                  <a:pos x="0" y="126"/>
                </a:cxn>
                <a:cxn ang="0">
                  <a:pos x="652" y="247"/>
                </a:cxn>
                <a:cxn ang="0">
                  <a:pos x="1080" y="325"/>
                </a:cxn>
                <a:cxn ang="0">
                  <a:pos x="1521" y="248"/>
                </a:cxn>
                <a:cxn ang="0">
                  <a:pos x="2165" y="135"/>
                </a:cxn>
                <a:cxn ang="0">
                  <a:pos x="1830" y="94"/>
                </a:cxn>
              </a:cxnLst>
              <a:rect l="0" t="0" r="r" b="b"/>
              <a:pathLst>
                <a:path w="2165" h="325">
                  <a:moveTo>
                    <a:pt x="1830" y="94"/>
                  </a:moveTo>
                  <a:lnTo>
                    <a:pt x="1084" y="0"/>
                  </a:lnTo>
                  <a:lnTo>
                    <a:pt x="1080" y="0"/>
                  </a:lnTo>
                  <a:lnTo>
                    <a:pt x="322" y="89"/>
                  </a:lnTo>
                  <a:lnTo>
                    <a:pt x="0" y="126"/>
                  </a:lnTo>
                  <a:lnTo>
                    <a:pt x="652" y="247"/>
                  </a:lnTo>
                  <a:lnTo>
                    <a:pt x="1080" y="325"/>
                  </a:lnTo>
                  <a:lnTo>
                    <a:pt x="1521" y="248"/>
                  </a:lnTo>
                  <a:lnTo>
                    <a:pt x="2165" y="135"/>
                  </a:lnTo>
                  <a:lnTo>
                    <a:pt x="1830" y="94"/>
                  </a:lnTo>
                  <a:close/>
                </a:path>
              </a:pathLst>
            </a:custGeom>
            <a:solidFill>
              <a:srgbClr val="24658D">
                <a:lumMod val="50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4572001" y="3575727"/>
              <a:ext cx="1738603" cy="660193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085" y="0"/>
                </a:cxn>
                <a:cxn ang="0">
                  <a:pos x="441" y="113"/>
                </a:cxn>
                <a:cxn ang="0">
                  <a:pos x="0" y="190"/>
                </a:cxn>
                <a:cxn ang="0">
                  <a:pos x="0" y="472"/>
                </a:cxn>
                <a:cxn ang="0">
                  <a:pos x="1243" y="248"/>
                </a:cxn>
                <a:cxn ang="0">
                  <a:pos x="1085" y="0"/>
                </a:cxn>
              </a:cxnLst>
              <a:rect l="0" t="0" r="r" b="b"/>
              <a:pathLst>
                <a:path w="1243" h="472">
                  <a:moveTo>
                    <a:pt x="1085" y="0"/>
                  </a:moveTo>
                  <a:lnTo>
                    <a:pt x="1085" y="0"/>
                  </a:lnTo>
                  <a:lnTo>
                    <a:pt x="441" y="113"/>
                  </a:lnTo>
                  <a:lnTo>
                    <a:pt x="0" y="190"/>
                  </a:lnTo>
                  <a:lnTo>
                    <a:pt x="0" y="472"/>
                  </a:lnTo>
                  <a:lnTo>
                    <a:pt x="1243" y="248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24658D">
                <a:lumMod val="7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>
              <a:off x="2833398" y="3563138"/>
              <a:ext cx="1738603" cy="672782"/>
            </a:xfrm>
            <a:custGeom>
              <a:avLst/>
              <a:gdLst/>
              <a:ahLst/>
              <a:cxnLst>
                <a:cxn ang="0">
                  <a:pos x="815" y="121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0" y="257"/>
                </a:cxn>
                <a:cxn ang="0">
                  <a:pos x="1243" y="481"/>
                </a:cxn>
                <a:cxn ang="0">
                  <a:pos x="1243" y="199"/>
                </a:cxn>
                <a:cxn ang="0">
                  <a:pos x="815" y="121"/>
                </a:cxn>
              </a:cxnLst>
              <a:rect l="0" t="0" r="r" b="b"/>
              <a:pathLst>
                <a:path w="1243" h="481">
                  <a:moveTo>
                    <a:pt x="815" y="121"/>
                  </a:moveTo>
                  <a:lnTo>
                    <a:pt x="163" y="0"/>
                  </a:lnTo>
                  <a:lnTo>
                    <a:pt x="163" y="0"/>
                  </a:lnTo>
                  <a:lnTo>
                    <a:pt x="0" y="257"/>
                  </a:lnTo>
                  <a:lnTo>
                    <a:pt x="1243" y="481"/>
                  </a:lnTo>
                  <a:lnTo>
                    <a:pt x="1243" y="199"/>
                  </a:lnTo>
                  <a:lnTo>
                    <a:pt x="815" y="121"/>
                  </a:lnTo>
                  <a:close/>
                </a:path>
              </a:pathLst>
            </a:custGeom>
            <a:solidFill>
              <a:srgbClr val="24658D"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</p:grpSp>
      <p:grpSp>
        <p:nvGrpSpPr>
          <p:cNvPr id="72" name="Group 149"/>
          <p:cNvGrpSpPr/>
          <p:nvPr/>
        </p:nvGrpSpPr>
        <p:grpSpPr>
          <a:xfrm>
            <a:off x="4431112" y="3217819"/>
            <a:ext cx="3189070" cy="864094"/>
            <a:chOff x="3138317" y="2926723"/>
            <a:chExt cx="2870163" cy="777685"/>
          </a:xfrm>
        </p:grpSpPr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3370504" y="2926723"/>
              <a:ext cx="2411384" cy="374855"/>
            </a:xfrm>
            <a:custGeom>
              <a:avLst/>
              <a:gdLst/>
              <a:ahLst/>
              <a:cxnLst>
                <a:cxn ang="0">
                  <a:pos x="859" y="268"/>
                </a:cxn>
                <a:cxn ang="0">
                  <a:pos x="1026" y="240"/>
                </a:cxn>
                <a:cxn ang="0">
                  <a:pos x="1724" y="119"/>
                </a:cxn>
                <a:cxn ang="0">
                  <a:pos x="1415" y="77"/>
                </a:cxn>
                <a:cxn ang="0">
                  <a:pos x="859" y="0"/>
                </a:cxn>
                <a:cxn ang="0">
                  <a:pos x="309" y="71"/>
                </a:cxn>
                <a:cxn ang="0">
                  <a:pos x="0" y="110"/>
                </a:cxn>
                <a:cxn ang="0">
                  <a:pos x="696" y="238"/>
                </a:cxn>
                <a:cxn ang="0">
                  <a:pos x="859" y="268"/>
                </a:cxn>
              </a:cxnLst>
              <a:rect l="0" t="0" r="r" b="b"/>
              <a:pathLst>
                <a:path w="1724" h="268">
                  <a:moveTo>
                    <a:pt x="859" y="268"/>
                  </a:moveTo>
                  <a:lnTo>
                    <a:pt x="1026" y="240"/>
                  </a:lnTo>
                  <a:lnTo>
                    <a:pt x="1724" y="119"/>
                  </a:lnTo>
                  <a:lnTo>
                    <a:pt x="1415" y="77"/>
                  </a:lnTo>
                  <a:lnTo>
                    <a:pt x="859" y="0"/>
                  </a:lnTo>
                  <a:lnTo>
                    <a:pt x="309" y="71"/>
                  </a:lnTo>
                  <a:lnTo>
                    <a:pt x="0" y="110"/>
                  </a:lnTo>
                  <a:lnTo>
                    <a:pt x="696" y="238"/>
                  </a:lnTo>
                  <a:lnTo>
                    <a:pt x="859" y="268"/>
                  </a:lnTo>
                  <a:close/>
                </a:path>
              </a:pathLst>
            </a:custGeom>
            <a:solidFill>
              <a:srgbClr val="388968">
                <a:lumMod val="50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4572000" y="3093170"/>
              <a:ext cx="1436480" cy="611238"/>
            </a:xfrm>
            <a:custGeom>
              <a:avLst/>
              <a:gdLst/>
              <a:ahLst/>
              <a:cxnLst>
                <a:cxn ang="0">
                  <a:pos x="865" y="0"/>
                </a:cxn>
                <a:cxn ang="0">
                  <a:pos x="167" y="121"/>
                </a:cxn>
                <a:cxn ang="0">
                  <a:pos x="0" y="149"/>
                </a:cxn>
                <a:cxn ang="0">
                  <a:pos x="0" y="210"/>
                </a:cxn>
                <a:cxn ang="0">
                  <a:pos x="0" y="384"/>
                </a:cxn>
                <a:cxn ang="0">
                  <a:pos x="0" y="437"/>
                </a:cxn>
                <a:cxn ang="0">
                  <a:pos x="155" y="410"/>
                </a:cxn>
                <a:cxn ang="0">
                  <a:pos x="750" y="304"/>
                </a:cxn>
                <a:cxn ang="0">
                  <a:pos x="1027" y="254"/>
                </a:cxn>
                <a:cxn ang="0">
                  <a:pos x="865" y="0"/>
                </a:cxn>
              </a:cxnLst>
              <a:rect l="0" t="0" r="r" b="b"/>
              <a:pathLst>
                <a:path w="1027" h="437">
                  <a:moveTo>
                    <a:pt x="865" y="0"/>
                  </a:moveTo>
                  <a:lnTo>
                    <a:pt x="167" y="121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0" y="384"/>
                  </a:lnTo>
                  <a:lnTo>
                    <a:pt x="0" y="437"/>
                  </a:lnTo>
                  <a:lnTo>
                    <a:pt x="155" y="410"/>
                  </a:lnTo>
                  <a:lnTo>
                    <a:pt x="750" y="304"/>
                  </a:lnTo>
                  <a:lnTo>
                    <a:pt x="1027" y="254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388968">
                <a:lumMod val="7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3138317" y="3080582"/>
              <a:ext cx="1433683" cy="623826"/>
            </a:xfrm>
            <a:custGeom>
              <a:avLst/>
              <a:gdLst/>
              <a:ahLst/>
              <a:cxnLst>
                <a:cxn ang="0">
                  <a:pos x="862" y="128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0" y="258"/>
                </a:cxn>
                <a:cxn ang="0">
                  <a:pos x="0" y="260"/>
                </a:cxn>
                <a:cxn ang="0">
                  <a:pos x="267" y="308"/>
                </a:cxn>
                <a:cxn ang="0">
                  <a:pos x="872" y="419"/>
                </a:cxn>
                <a:cxn ang="0">
                  <a:pos x="1025" y="446"/>
                </a:cxn>
                <a:cxn ang="0">
                  <a:pos x="1025" y="393"/>
                </a:cxn>
                <a:cxn ang="0">
                  <a:pos x="1025" y="219"/>
                </a:cxn>
                <a:cxn ang="0">
                  <a:pos x="1025" y="158"/>
                </a:cxn>
                <a:cxn ang="0">
                  <a:pos x="862" y="128"/>
                </a:cxn>
              </a:cxnLst>
              <a:rect l="0" t="0" r="r" b="b"/>
              <a:pathLst>
                <a:path w="1025" h="446">
                  <a:moveTo>
                    <a:pt x="862" y="128"/>
                  </a:moveTo>
                  <a:lnTo>
                    <a:pt x="166" y="0"/>
                  </a:lnTo>
                  <a:lnTo>
                    <a:pt x="166" y="0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267" y="308"/>
                  </a:lnTo>
                  <a:lnTo>
                    <a:pt x="872" y="419"/>
                  </a:lnTo>
                  <a:lnTo>
                    <a:pt x="1025" y="446"/>
                  </a:lnTo>
                  <a:lnTo>
                    <a:pt x="1025" y="393"/>
                  </a:lnTo>
                  <a:lnTo>
                    <a:pt x="1025" y="219"/>
                  </a:lnTo>
                  <a:lnTo>
                    <a:pt x="1025" y="158"/>
                  </a:lnTo>
                  <a:lnTo>
                    <a:pt x="862" y="128"/>
                  </a:lnTo>
                  <a:close/>
                </a:path>
              </a:pathLst>
            </a:custGeom>
            <a:solidFill>
              <a:srgbClr val="388968"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</p:grpSp>
      <p:grpSp>
        <p:nvGrpSpPr>
          <p:cNvPr id="76" name="Group 153"/>
          <p:cNvGrpSpPr/>
          <p:nvPr/>
        </p:nvGrpSpPr>
        <p:grpSpPr>
          <a:xfrm>
            <a:off x="5105604" y="2221627"/>
            <a:ext cx="1836981" cy="679154"/>
            <a:chOff x="3745359" y="2030147"/>
            <a:chExt cx="1653282" cy="611239"/>
          </a:xfrm>
        </p:grpSpPr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3976148" y="2030147"/>
              <a:ext cx="1194502" cy="208409"/>
            </a:xfrm>
            <a:custGeom>
              <a:avLst/>
              <a:gdLst/>
              <a:ahLst/>
              <a:cxnLst>
                <a:cxn ang="0">
                  <a:pos x="854" y="71"/>
                </a:cxn>
                <a:cxn ang="0">
                  <a:pos x="852" y="69"/>
                </a:cxn>
                <a:cxn ang="0">
                  <a:pos x="588" y="27"/>
                </a:cxn>
                <a:cxn ang="0">
                  <a:pos x="426" y="0"/>
                </a:cxn>
                <a:cxn ang="0">
                  <a:pos x="277" y="25"/>
                </a:cxn>
                <a:cxn ang="0">
                  <a:pos x="0" y="69"/>
                </a:cxn>
                <a:cxn ang="0">
                  <a:pos x="426" y="149"/>
                </a:cxn>
                <a:cxn ang="0">
                  <a:pos x="854" y="71"/>
                </a:cxn>
              </a:cxnLst>
              <a:rect l="0" t="0" r="r" b="b"/>
              <a:pathLst>
                <a:path w="854" h="149">
                  <a:moveTo>
                    <a:pt x="854" y="71"/>
                  </a:moveTo>
                  <a:lnTo>
                    <a:pt x="852" y="69"/>
                  </a:lnTo>
                  <a:lnTo>
                    <a:pt x="588" y="27"/>
                  </a:lnTo>
                  <a:lnTo>
                    <a:pt x="426" y="0"/>
                  </a:lnTo>
                  <a:lnTo>
                    <a:pt x="277" y="25"/>
                  </a:lnTo>
                  <a:lnTo>
                    <a:pt x="0" y="69"/>
                  </a:lnTo>
                  <a:lnTo>
                    <a:pt x="426" y="149"/>
                  </a:lnTo>
                  <a:lnTo>
                    <a:pt x="854" y="71"/>
                  </a:lnTo>
                  <a:close/>
                </a:path>
              </a:pathLst>
            </a:custGeom>
            <a:solidFill>
              <a:srgbClr val="CAD849">
                <a:lumMod val="50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4572000" y="2129456"/>
              <a:ext cx="826641" cy="511930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0" y="78"/>
                </a:cxn>
                <a:cxn ang="0">
                  <a:pos x="0" y="162"/>
                </a:cxn>
                <a:cxn ang="0">
                  <a:pos x="0" y="245"/>
                </a:cxn>
                <a:cxn ang="0">
                  <a:pos x="0" y="366"/>
                </a:cxn>
                <a:cxn ang="0">
                  <a:pos x="362" y="300"/>
                </a:cxn>
                <a:cxn ang="0">
                  <a:pos x="591" y="258"/>
                </a:cxn>
                <a:cxn ang="0">
                  <a:pos x="428" y="0"/>
                </a:cxn>
              </a:cxnLst>
              <a:rect l="0" t="0" r="r" b="b"/>
              <a:pathLst>
                <a:path w="591" h="366">
                  <a:moveTo>
                    <a:pt x="428" y="0"/>
                  </a:moveTo>
                  <a:lnTo>
                    <a:pt x="0" y="78"/>
                  </a:lnTo>
                  <a:lnTo>
                    <a:pt x="0" y="162"/>
                  </a:lnTo>
                  <a:lnTo>
                    <a:pt x="0" y="245"/>
                  </a:lnTo>
                  <a:lnTo>
                    <a:pt x="0" y="366"/>
                  </a:lnTo>
                  <a:lnTo>
                    <a:pt x="362" y="300"/>
                  </a:lnTo>
                  <a:lnTo>
                    <a:pt x="591" y="25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CAD849">
                <a:lumMod val="7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3745359" y="2126659"/>
              <a:ext cx="826641" cy="51472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260"/>
                </a:cxn>
                <a:cxn ang="0">
                  <a:pos x="3" y="260"/>
                </a:cxn>
                <a:cxn ang="0">
                  <a:pos x="229" y="300"/>
                </a:cxn>
                <a:cxn ang="0">
                  <a:pos x="591" y="368"/>
                </a:cxn>
                <a:cxn ang="0">
                  <a:pos x="591" y="247"/>
                </a:cxn>
                <a:cxn ang="0">
                  <a:pos x="591" y="164"/>
                </a:cxn>
                <a:cxn ang="0">
                  <a:pos x="591" y="80"/>
                </a:cxn>
                <a:cxn ang="0">
                  <a:pos x="165" y="0"/>
                </a:cxn>
              </a:cxnLst>
              <a:rect l="0" t="0" r="r" b="b"/>
              <a:pathLst>
                <a:path w="591" h="368">
                  <a:moveTo>
                    <a:pt x="165" y="0"/>
                  </a:moveTo>
                  <a:lnTo>
                    <a:pt x="0" y="260"/>
                  </a:lnTo>
                  <a:lnTo>
                    <a:pt x="3" y="260"/>
                  </a:lnTo>
                  <a:lnTo>
                    <a:pt x="229" y="300"/>
                  </a:lnTo>
                  <a:lnTo>
                    <a:pt x="591" y="368"/>
                  </a:lnTo>
                  <a:lnTo>
                    <a:pt x="591" y="247"/>
                  </a:lnTo>
                  <a:lnTo>
                    <a:pt x="591" y="164"/>
                  </a:lnTo>
                  <a:lnTo>
                    <a:pt x="591" y="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AD849"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</p:grpSp>
      <p:grpSp>
        <p:nvGrpSpPr>
          <p:cNvPr id="80" name="Group 157"/>
          <p:cNvGrpSpPr/>
          <p:nvPr/>
        </p:nvGrpSpPr>
        <p:grpSpPr>
          <a:xfrm>
            <a:off x="4774577" y="2709622"/>
            <a:ext cx="2508361" cy="775510"/>
            <a:chOff x="3447434" y="2469343"/>
            <a:chExt cx="2257525" cy="697959"/>
          </a:xfrm>
        </p:grpSpPr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3669829" y="2469343"/>
              <a:ext cx="1804342" cy="303521"/>
            </a:xfrm>
            <a:custGeom>
              <a:avLst/>
              <a:gdLst/>
              <a:ahLst/>
              <a:cxnLst>
                <a:cxn ang="0">
                  <a:pos x="1290" y="100"/>
                </a:cxn>
                <a:cxn ang="0">
                  <a:pos x="1007" y="57"/>
                </a:cxn>
                <a:cxn ang="0">
                  <a:pos x="649" y="0"/>
                </a:cxn>
                <a:cxn ang="0">
                  <a:pos x="645" y="2"/>
                </a:cxn>
                <a:cxn ang="0">
                  <a:pos x="283" y="55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645" y="217"/>
                </a:cxn>
                <a:cxn ang="0">
                  <a:pos x="1290" y="100"/>
                </a:cxn>
              </a:cxnLst>
              <a:rect l="0" t="0" r="r" b="b"/>
              <a:pathLst>
                <a:path w="1290" h="217">
                  <a:moveTo>
                    <a:pt x="1290" y="100"/>
                  </a:moveTo>
                  <a:lnTo>
                    <a:pt x="1007" y="57"/>
                  </a:lnTo>
                  <a:lnTo>
                    <a:pt x="649" y="0"/>
                  </a:lnTo>
                  <a:lnTo>
                    <a:pt x="645" y="2"/>
                  </a:lnTo>
                  <a:lnTo>
                    <a:pt x="283" y="55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645" y="217"/>
                  </a:lnTo>
                  <a:lnTo>
                    <a:pt x="1290" y="100"/>
                  </a:lnTo>
                  <a:close/>
                </a:path>
              </a:pathLst>
            </a:custGeom>
            <a:solidFill>
              <a:srgbClr val="8FB140">
                <a:lumMod val="50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4572000" y="2609214"/>
              <a:ext cx="1132959" cy="558088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0" y="227"/>
                </a:cxn>
                <a:cxn ang="0">
                  <a:pos x="0" y="399"/>
                </a:cxn>
                <a:cxn ang="0">
                  <a:pos x="556" y="304"/>
                </a:cxn>
                <a:cxn ang="0">
                  <a:pos x="810" y="259"/>
                </a:cxn>
                <a:cxn ang="0">
                  <a:pos x="645" y="0"/>
                </a:cxn>
              </a:cxnLst>
              <a:rect l="0" t="0" r="r" b="b"/>
              <a:pathLst>
                <a:path w="810" h="399">
                  <a:moveTo>
                    <a:pt x="645" y="0"/>
                  </a:moveTo>
                  <a:lnTo>
                    <a:pt x="0" y="117"/>
                  </a:lnTo>
                  <a:lnTo>
                    <a:pt x="0" y="137"/>
                  </a:lnTo>
                  <a:lnTo>
                    <a:pt x="0" y="227"/>
                  </a:lnTo>
                  <a:lnTo>
                    <a:pt x="0" y="399"/>
                  </a:lnTo>
                  <a:lnTo>
                    <a:pt x="556" y="304"/>
                  </a:lnTo>
                  <a:lnTo>
                    <a:pt x="810" y="259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8FB140">
                <a:lumMod val="7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83" name="Freeform 17"/>
            <p:cNvSpPr>
              <a:spLocks/>
            </p:cNvSpPr>
            <p:nvPr/>
          </p:nvSpPr>
          <p:spPr bwMode="auto">
            <a:xfrm>
              <a:off x="3447434" y="2609214"/>
              <a:ext cx="1124566" cy="558088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0" y="252"/>
                </a:cxn>
                <a:cxn ang="0">
                  <a:pos x="0" y="252"/>
                </a:cxn>
                <a:cxn ang="0">
                  <a:pos x="0" y="252"/>
                </a:cxn>
                <a:cxn ang="0">
                  <a:pos x="254" y="298"/>
                </a:cxn>
                <a:cxn ang="0">
                  <a:pos x="804" y="399"/>
                </a:cxn>
                <a:cxn ang="0">
                  <a:pos x="804" y="227"/>
                </a:cxn>
                <a:cxn ang="0">
                  <a:pos x="804" y="137"/>
                </a:cxn>
                <a:cxn ang="0">
                  <a:pos x="804" y="117"/>
                </a:cxn>
                <a:cxn ang="0">
                  <a:pos x="159" y="0"/>
                </a:cxn>
              </a:cxnLst>
              <a:rect l="0" t="0" r="r" b="b"/>
              <a:pathLst>
                <a:path w="804" h="399">
                  <a:moveTo>
                    <a:pt x="159" y="0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254" y="298"/>
                  </a:lnTo>
                  <a:lnTo>
                    <a:pt x="804" y="399"/>
                  </a:lnTo>
                  <a:lnTo>
                    <a:pt x="804" y="227"/>
                  </a:lnTo>
                  <a:lnTo>
                    <a:pt x="804" y="137"/>
                  </a:lnTo>
                  <a:lnTo>
                    <a:pt x="804" y="11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8FB140"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</p:grpSp>
      <p:grpSp>
        <p:nvGrpSpPr>
          <p:cNvPr id="84" name="Group 161"/>
          <p:cNvGrpSpPr/>
          <p:nvPr/>
        </p:nvGrpSpPr>
        <p:grpSpPr>
          <a:xfrm>
            <a:off x="5447517" y="1738292"/>
            <a:ext cx="1162488" cy="564150"/>
            <a:chOff x="4053077" y="1595147"/>
            <a:chExt cx="1046239" cy="507734"/>
          </a:xfrm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4281068" y="1595147"/>
              <a:ext cx="581865" cy="104904"/>
            </a:xfrm>
            <a:custGeom>
              <a:avLst/>
              <a:gdLst/>
              <a:ahLst/>
              <a:cxnLst>
                <a:cxn ang="0">
                  <a:pos x="416" y="38"/>
                </a:cxn>
                <a:cxn ang="0">
                  <a:pos x="208" y="0"/>
                </a:cxn>
                <a:cxn ang="0">
                  <a:pos x="0" y="38"/>
                </a:cxn>
                <a:cxn ang="0">
                  <a:pos x="208" y="75"/>
                </a:cxn>
                <a:cxn ang="0">
                  <a:pos x="416" y="38"/>
                </a:cxn>
              </a:cxnLst>
              <a:rect l="0" t="0" r="r" b="b"/>
              <a:pathLst>
                <a:path w="416" h="75">
                  <a:moveTo>
                    <a:pt x="416" y="38"/>
                  </a:moveTo>
                  <a:lnTo>
                    <a:pt x="208" y="0"/>
                  </a:lnTo>
                  <a:lnTo>
                    <a:pt x="0" y="38"/>
                  </a:lnTo>
                  <a:lnTo>
                    <a:pt x="208" y="75"/>
                  </a:lnTo>
                  <a:lnTo>
                    <a:pt x="416" y="38"/>
                  </a:lnTo>
                  <a:close/>
                </a:path>
              </a:pathLst>
            </a:custGeom>
            <a:solidFill>
              <a:srgbClr val="379A86">
                <a:lumMod val="50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4572000" y="1648298"/>
              <a:ext cx="527316" cy="450583"/>
            </a:xfrm>
            <a:custGeom>
              <a:avLst/>
              <a:gdLst>
                <a:gd name="connsiteX0" fmla="*/ 5517 w 10000"/>
                <a:gd name="connsiteY0" fmla="*/ 0 h 10738"/>
                <a:gd name="connsiteX1" fmla="*/ 0 w 10000"/>
                <a:gd name="connsiteY1" fmla="*/ 1233 h 10738"/>
                <a:gd name="connsiteX2" fmla="*/ 0 w 10000"/>
                <a:gd name="connsiteY2" fmla="*/ 6567 h 10738"/>
                <a:gd name="connsiteX3" fmla="*/ 0 w 10000"/>
                <a:gd name="connsiteY3" fmla="*/ 9100 h 10738"/>
                <a:gd name="connsiteX4" fmla="*/ 7 w 10000"/>
                <a:gd name="connsiteY4" fmla="*/ 10738 h 10738"/>
                <a:gd name="connsiteX5" fmla="*/ 10000 w 10000"/>
                <a:gd name="connsiteY5" fmla="*/ 8867 h 10738"/>
                <a:gd name="connsiteX6" fmla="*/ 5517 w 10000"/>
                <a:gd name="connsiteY6" fmla="*/ 0 h 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738">
                  <a:moveTo>
                    <a:pt x="5517" y="0"/>
                  </a:moveTo>
                  <a:lnTo>
                    <a:pt x="0" y="1233"/>
                  </a:lnTo>
                  <a:lnTo>
                    <a:pt x="0" y="6567"/>
                  </a:lnTo>
                  <a:lnTo>
                    <a:pt x="0" y="9100"/>
                  </a:lnTo>
                  <a:cubicBezTo>
                    <a:pt x="2" y="9646"/>
                    <a:pt x="5" y="10192"/>
                    <a:pt x="7" y="10738"/>
                  </a:cubicBezTo>
                  <a:lnTo>
                    <a:pt x="10000" y="8867"/>
                  </a:lnTo>
                  <a:lnTo>
                    <a:pt x="5517" y="0"/>
                  </a:lnTo>
                  <a:close/>
                </a:path>
              </a:pathLst>
            </a:custGeom>
            <a:solidFill>
              <a:srgbClr val="379A86">
                <a:lumMod val="7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4053077" y="1648298"/>
              <a:ext cx="518923" cy="454583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0"/>
                </a:cxn>
                <a:cxn ang="0">
                  <a:pos x="0" y="257"/>
                </a:cxn>
                <a:cxn ang="0">
                  <a:pos x="0" y="257"/>
                </a:cxn>
                <a:cxn ang="0">
                  <a:pos x="222" y="298"/>
                </a:cxn>
                <a:cxn ang="0">
                  <a:pos x="371" y="325"/>
                </a:cxn>
                <a:cxn ang="0">
                  <a:pos x="371" y="273"/>
                </a:cxn>
                <a:cxn ang="0">
                  <a:pos x="371" y="197"/>
                </a:cxn>
                <a:cxn ang="0">
                  <a:pos x="371" y="37"/>
                </a:cxn>
                <a:cxn ang="0">
                  <a:pos x="163" y="0"/>
                </a:cxn>
              </a:cxnLst>
              <a:rect l="0" t="0" r="r" b="b"/>
              <a:pathLst>
                <a:path w="371" h="325">
                  <a:moveTo>
                    <a:pt x="163" y="0"/>
                  </a:moveTo>
                  <a:lnTo>
                    <a:pt x="163" y="0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22" y="298"/>
                  </a:lnTo>
                  <a:lnTo>
                    <a:pt x="371" y="325"/>
                  </a:lnTo>
                  <a:lnTo>
                    <a:pt x="371" y="273"/>
                  </a:lnTo>
                  <a:lnTo>
                    <a:pt x="371" y="197"/>
                  </a:lnTo>
                  <a:lnTo>
                    <a:pt x="371" y="3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379A86"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</p:grpSp>
      <p:grpSp>
        <p:nvGrpSpPr>
          <p:cNvPr id="88" name="Group 165"/>
          <p:cNvGrpSpPr/>
          <p:nvPr/>
        </p:nvGrpSpPr>
        <p:grpSpPr>
          <a:xfrm>
            <a:off x="5786311" y="1289147"/>
            <a:ext cx="478672" cy="419614"/>
            <a:chOff x="4357996" y="1190918"/>
            <a:chExt cx="430805" cy="377653"/>
          </a:xfrm>
        </p:grpSpPr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4572000" y="1190918"/>
              <a:ext cx="216801" cy="3776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0"/>
                </a:cxn>
                <a:cxn ang="0">
                  <a:pos x="0" y="270"/>
                </a:cxn>
                <a:cxn ang="0">
                  <a:pos x="155" y="243"/>
                </a:cxn>
                <a:cxn ang="0">
                  <a:pos x="0" y="0"/>
                </a:cxn>
              </a:cxnLst>
              <a:rect l="0" t="0" r="r" b="b"/>
              <a:pathLst>
                <a:path w="155" h="270">
                  <a:moveTo>
                    <a:pt x="0" y="0"/>
                  </a:moveTo>
                  <a:lnTo>
                    <a:pt x="0" y="220"/>
                  </a:lnTo>
                  <a:lnTo>
                    <a:pt x="0" y="270"/>
                  </a:lnTo>
                  <a:lnTo>
                    <a:pt x="155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9EB0">
                <a:lumMod val="75000"/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4357996" y="1190918"/>
              <a:ext cx="214004" cy="377653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0" y="241"/>
                </a:cxn>
                <a:cxn ang="0">
                  <a:pos x="153" y="270"/>
                </a:cxn>
                <a:cxn ang="0">
                  <a:pos x="153" y="220"/>
                </a:cxn>
                <a:cxn ang="0">
                  <a:pos x="153" y="0"/>
                </a:cxn>
                <a:cxn ang="0">
                  <a:pos x="0" y="241"/>
                </a:cxn>
              </a:cxnLst>
              <a:rect l="0" t="0" r="r" b="b"/>
              <a:pathLst>
                <a:path w="153" h="270">
                  <a:moveTo>
                    <a:pt x="0" y="241"/>
                  </a:moveTo>
                  <a:lnTo>
                    <a:pt x="0" y="241"/>
                  </a:lnTo>
                  <a:lnTo>
                    <a:pt x="153" y="270"/>
                  </a:lnTo>
                  <a:lnTo>
                    <a:pt x="153" y="220"/>
                  </a:lnTo>
                  <a:lnTo>
                    <a:pt x="153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429EB0">
                <a:alpha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01600" tIns="50800" rIns="101600" bIns="5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4190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LT Std"/>
                <a:ea typeface="MS PGothic" panose="020B0600070205080204" pitchFamily="34" charset="-128"/>
              </a:endParaRPr>
            </a:p>
          </p:txBody>
        </p:sp>
      </p:grpSp>
      <p:sp>
        <p:nvSpPr>
          <p:cNvPr id="91" name="Footer Text"/>
          <p:cNvSpPr txBox="1"/>
          <p:nvPr/>
        </p:nvSpPr>
        <p:spPr>
          <a:xfrm>
            <a:off x="1253136" y="4762590"/>
            <a:ext cx="1691209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FFFFFF">
                    <a:lumMod val="50000"/>
                  </a:srgbClr>
                </a:solidFill>
                <a:latin typeface="Helvetica LT Std"/>
                <a:ea typeface="MS PGothic" panose="020B0600070205080204" pitchFamily="34" charset="-128"/>
              </a:rPr>
              <a:t>Políticas de Seguridad de la Información</a:t>
            </a:r>
            <a:endParaRPr lang="es-ES" sz="1111" b="1" dirty="0">
              <a:solidFill>
                <a:srgbClr val="FFFFFF">
                  <a:lumMod val="50000"/>
                </a:srgbClr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92" name="Straight Connector 171"/>
          <p:cNvCxnSpPr/>
          <p:nvPr/>
        </p:nvCxnSpPr>
        <p:spPr>
          <a:xfrm rot="10800000" flipH="1" flipV="1">
            <a:off x="2963242" y="4934249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93" name="Footer Text"/>
          <p:cNvSpPr txBox="1"/>
          <p:nvPr/>
        </p:nvSpPr>
        <p:spPr>
          <a:xfrm>
            <a:off x="1524360" y="4165419"/>
            <a:ext cx="1705733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24658D"/>
                </a:solidFill>
                <a:latin typeface="Helvetica LT Std"/>
                <a:ea typeface="MS PGothic" panose="020B0600070205080204" pitchFamily="34" charset="-128"/>
              </a:rPr>
              <a:t>Seguridad de los Recursos Humanos</a:t>
            </a:r>
            <a:endParaRPr lang="es-ES" sz="1111" b="1" dirty="0">
              <a:solidFill>
                <a:srgbClr val="24658D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94" name="Straight Connector 173"/>
          <p:cNvCxnSpPr/>
          <p:nvPr/>
        </p:nvCxnSpPr>
        <p:spPr>
          <a:xfrm rot="10800000" flipH="1" flipV="1">
            <a:off x="7730862" y="3920014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95" name="Footer Text"/>
          <p:cNvSpPr txBox="1"/>
          <p:nvPr/>
        </p:nvSpPr>
        <p:spPr>
          <a:xfrm>
            <a:off x="2216217" y="3664382"/>
            <a:ext cx="1691209" cy="170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419091"/>
            <a:r>
              <a:rPr lang="es-MX" sz="1111" b="1" dirty="0">
                <a:solidFill>
                  <a:srgbClr val="388968"/>
                </a:solidFill>
                <a:latin typeface="Helvetica LT Std"/>
                <a:ea typeface="MS PGothic" panose="020B0600070205080204" pitchFamily="34" charset="-128"/>
              </a:rPr>
              <a:t>Control de Acceso</a:t>
            </a:r>
            <a:endParaRPr lang="es-ES" sz="1111" b="1" dirty="0">
              <a:solidFill>
                <a:srgbClr val="388968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96" name="Straight Connector 178"/>
          <p:cNvCxnSpPr/>
          <p:nvPr/>
        </p:nvCxnSpPr>
        <p:spPr>
          <a:xfrm rot="10800000" flipH="1" flipV="1">
            <a:off x="3615202" y="3750681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97" name="Footer Text"/>
          <p:cNvSpPr txBox="1"/>
          <p:nvPr/>
        </p:nvSpPr>
        <p:spPr>
          <a:xfrm>
            <a:off x="2214093" y="3060829"/>
            <a:ext cx="1705733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8FB140"/>
                </a:solidFill>
                <a:latin typeface="Helvetica LT Std"/>
                <a:ea typeface="MS PGothic" panose="020B0600070205080204" pitchFamily="34" charset="-128"/>
              </a:rPr>
              <a:t>Seguridad Física y Ambiental</a:t>
            </a:r>
            <a:endParaRPr lang="es-ES" sz="1111" b="1" dirty="0">
              <a:solidFill>
                <a:srgbClr val="8FB140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98" name="Straight Connector 180"/>
          <p:cNvCxnSpPr/>
          <p:nvPr/>
        </p:nvCxnSpPr>
        <p:spPr>
          <a:xfrm rot="10800000" flipH="1" flipV="1">
            <a:off x="7073616" y="2863918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99" name="Footer Text"/>
          <p:cNvSpPr txBox="1"/>
          <p:nvPr/>
        </p:nvSpPr>
        <p:spPr>
          <a:xfrm>
            <a:off x="2893551" y="2480724"/>
            <a:ext cx="1691209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419091"/>
            <a:r>
              <a:rPr lang="es-MX" sz="1111" b="1" dirty="0">
                <a:solidFill>
                  <a:srgbClr val="CAD849"/>
                </a:solidFill>
                <a:latin typeface="Helvetica LT Std"/>
                <a:ea typeface="MS PGothic" panose="020B0600070205080204" pitchFamily="34" charset="-128"/>
              </a:rPr>
              <a:t>Seguridad de las Comunicaciones</a:t>
            </a:r>
            <a:endParaRPr lang="es-ES" sz="1111" b="1" dirty="0">
              <a:solidFill>
                <a:srgbClr val="CAD849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00" name="Straight Connector 182"/>
          <p:cNvCxnSpPr/>
          <p:nvPr/>
        </p:nvCxnSpPr>
        <p:spPr>
          <a:xfrm rot="10800000" flipH="1" flipV="1">
            <a:off x="4291825" y="2708823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01" name="Footer Text"/>
          <p:cNvSpPr txBox="1"/>
          <p:nvPr/>
        </p:nvSpPr>
        <p:spPr>
          <a:xfrm>
            <a:off x="2976093" y="2006606"/>
            <a:ext cx="1705733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379A86"/>
                </a:solidFill>
                <a:latin typeface="Helvetica LT Std"/>
                <a:ea typeface="MS PGothic" panose="020B0600070205080204" pitchFamily="34" charset="-128"/>
              </a:rPr>
              <a:t>Relación con los proveedores</a:t>
            </a:r>
            <a:endParaRPr lang="es-ES" sz="1111" b="1" dirty="0">
              <a:solidFill>
                <a:srgbClr val="379A86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02" name="Straight Connector 184"/>
          <p:cNvCxnSpPr/>
          <p:nvPr/>
        </p:nvCxnSpPr>
        <p:spPr>
          <a:xfrm rot="10800000" flipH="1" flipV="1">
            <a:off x="6318958" y="1804193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03" name="Footer Text"/>
          <p:cNvSpPr txBox="1"/>
          <p:nvPr/>
        </p:nvSpPr>
        <p:spPr>
          <a:xfrm>
            <a:off x="3401551" y="1547715"/>
            <a:ext cx="1691209" cy="170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429EB0"/>
                </a:solidFill>
                <a:latin typeface="Helvetica LT Std"/>
                <a:ea typeface="MS PGothic" panose="020B0600070205080204" pitchFamily="34" charset="-128"/>
              </a:rPr>
              <a:t>Continuidad</a:t>
            </a:r>
            <a:endParaRPr lang="es-ES" sz="1111" b="1" dirty="0">
              <a:solidFill>
                <a:srgbClr val="429EB0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04" name="Straight Connector 186"/>
          <p:cNvCxnSpPr/>
          <p:nvPr/>
        </p:nvCxnSpPr>
        <p:spPr>
          <a:xfrm rot="10800000" flipH="1" flipV="1">
            <a:off x="4953080" y="1637735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105" name="Straight Connector 173"/>
          <p:cNvCxnSpPr/>
          <p:nvPr/>
        </p:nvCxnSpPr>
        <p:spPr>
          <a:xfrm rot="10800000" flipH="1" flipV="1">
            <a:off x="7971428" y="4510915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06" name="Footer Text"/>
          <p:cNvSpPr txBox="1"/>
          <p:nvPr/>
        </p:nvSpPr>
        <p:spPr>
          <a:xfrm>
            <a:off x="8945502" y="4343391"/>
            <a:ext cx="1989257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FFFFFF">
                    <a:lumMod val="50000"/>
                  </a:srgbClr>
                </a:solidFill>
                <a:latin typeface="Helvetica LT Std"/>
                <a:ea typeface="MS PGothic" panose="020B0600070205080204" pitchFamily="34" charset="-128"/>
              </a:rPr>
              <a:t>Organización de la Seguridad de la Información</a:t>
            </a:r>
            <a:endParaRPr lang="es-ES" sz="1111" b="1" dirty="0">
              <a:solidFill>
                <a:srgbClr val="FFFFFF">
                  <a:lumMod val="50000"/>
                </a:srgbClr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07" name="Straight Connector 178"/>
          <p:cNvCxnSpPr/>
          <p:nvPr/>
        </p:nvCxnSpPr>
        <p:spPr>
          <a:xfrm rot="10800000" flipH="1" flipV="1">
            <a:off x="3230094" y="4341583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08" name="Footer Text"/>
          <p:cNvSpPr txBox="1"/>
          <p:nvPr/>
        </p:nvSpPr>
        <p:spPr>
          <a:xfrm>
            <a:off x="8564093" y="3832887"/>
            <a:ext cx="1705733" cy="170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24658D"/>
                </a:solidFill>
                <a:latin typeface="Helvetica LT Std"/>
                <a:ea typeface="MS PGothic" panose="020B0600070205080204" pitchFamily="34" charset="-128"/>
              </a:rPr>
              <a:t>Gestión de Activos</a:t>
            </a:r>
            <a:endParaRPr lang="es-ES" sz="1111" b="1" dirty="0">
              <a:solidFill>
                <a:srgbClr val="24658D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09" name="Straight Connector 173"/>
          <p:cNvCxnSpPr/>
          <p:nvPr/>
        </p:nvCxnSpPr>
        <p:spPr>
          <a:xfrm rot="10800000" flipH="1" flipV="1">
            <a:off x="7378761" y="3410249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10" name="Footer Text"/>
          <p:cNvSpPr txBox="1"/>
          <p:nvPr/>
        </p:nvSpPr>
        <p:spPr>
          <a:xfrm>
            <a:off x="8396884" y="3325715"/>
            <a:ext cx="1691209" cy="170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419091"/>
            <a:r>
              <a:rPr lang="es-MX" sz="1111" b="1" dirty="0">
                <a:solidFill>
                  <a:srgbClr val="388968"/>
                </a:solidFill>
                <a:latin typeface="Helvetica LT Std"/>
                <a:ea typeface="MS PGothic" panose="020B0600070205080204" pitchFamily="34" charset="-128"/>
              </a:rPr>
              <a:t>Criptografía</a:t>
            </a:r>
            <a:endParaRPr lang="es-ES" sz="1111" b="1" dirty="0">
              <a:solidFill>
                <a:srgbClr val="388968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11" name="Straight Connector 180"/>
          <p:cNvCxnSpPr/>
          <p:nvPr/>
        </p:nvCxnSpPr>
        <p:spPr>
          <a:xfrm rot="10800000" flipH="1" flipV="1">
            <a:off x="3941345" y="3224745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12" name="Footer Text"/>
          <p:cNvSpPr txBox="1"/>
          <p:nvPr/>
        </p:nvSpPr>
        <p:spPr>
          <a:xfrm>
            <a:off x="8043693" y="2650057"/>
            <a:ext cx="1705733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419091"/>
            <a:r>
              <a:rPr lang="es-MX" sz="1111" b="1" dirty="0">
                <a:solidFill>
                  <a:srgbClr val="8FB140"/>
                </a:solidFill>
                <a:latin typeface="Helvetica LT Std"/>
                <a:ea typeface="MS PGothic" panose="020B0600070205080204" pitchFamily="34" charset="-128"/>
              </a:rPr>
              <a:t>Seguridad de las Operaciones</a:t>
            </a:r>
            <a:endParaRPr lang="es-ES" sz="1111" b="1" dirty="0">
              <a:solidFill>
                <a:srgbClr val="8FB140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13" name="Straight Connector 180"/>
          <p:cNvCxnSpPr/>
          <p:nvPr/>
        </p:nvCxnSpPr>
        <p:spPr>
          <a:xfrm rot="10800000" flipH="1" flipV="1">
            <a:off x="6707943" y="2347656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14" name="Footer Text"/>
          <p:cNvSpPr txBox="1"/>
          <p:nvPr/>
        </p:nvSpPr>
        <p:spPr>
          <a:xfrm>
            <a:off x="7701766" y="2184147"/>
            <a:ext cx="2216994" cy="341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419091"/>
            <a:r>
              <a:rPr lang="es-MX" sz="1111" b="1" dirty="0">
                <a:solidFill>
                  <a:srgbClr val="CAD849"/>
                </a:solidFill>
                <a:latin typeface="Helvetica LT Std"/>
                <a:ea typeface="MS PGothic" panose="020B0600070205080204" pitchFamily="34" charset="-128"/>
              </a:rPr>
              <a:t>Adquisición, desarrollo y mantenimiento de Sistemas</a:t>
            </a:r>
            <a:endParaRPr lang="es-ES" sz="1111" b="1" dirty="0">
              <a:solidFill>
                <a:srgbClr val="CAD849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cxnSp>
        <p:nvCxnSpPr>
          <p:cNvPr id="115" name="Straight Connector 182"/>
          <p:cNvCxnSpPr/>
          <p:nvPr/>
        </p:nvCxnSpPr>
        <p:spPr>
          <a:xfrm rot="10800000" flipH="1" flipV="1">
            <a:off x="4603704" y="2183817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116" name="Straight Connector 182"/>
          <p:cNvCxnSpPr/>
          <p:nvPr/>
        </p:nvCxnSpPr>
        <p:spPr>
          <a:xfrm rot="10800000" flipH="1" flipV="1">
            <a:off x="6045382" y="1303705"/>
            <a:ext cx="833231" cy="1764"/>
          </a:xfrm>
          <a:prstGeom prst="line">
            <a:avLst/>
          </a:prstGeom>
          <a:noFill/>
          <a:ln w="12700" cap="rnd" cmpd="sng" algn="ctr">
            <a:solidFill>
              <a:srgbClr val="262626">
                <a:lumMod val="25000"/>
                <a:lumOff val="75000"/>
              </a:srgbClr>
            </a:solidFill>
            <a:prstDash val="solid"/>
            <a:headEnd type="oval"/>
            <a:tailEnd type="oval"/>
          </a:ln>
          <a:effectLst/>
        </p:spPr>
      </p:cxnSp>
      <p:sp>
        <p:nvSpPr>
          <p:cNvPr id="117" name="Footer Text"/>
          <p:cNvSpPr txBox="1"/>
          <p:nvPr/>
        </p:nvSpPr>
        <p:spPr>
          <a:xfrm>
            <a:off x="7366360" y="1717048"/>
            <a:ext cx="1705733" cy="170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419091"/>
            <a:r>
              <a:rPr lang="es-MX" sz="1111" b="1" dirty="0">
                <a:solidFill>
                  <a:srgbClr val="379A86"/>
                </a:solidFill>
                <a:latin typeface="Helvetica LT Std"/>
                <a:ea typeface="MS PGothic" panose="020B0600070205080204" pitchFamily="34" charset="-128"/>
              </a:rPr>
              <a:t>Gestión de los incidentes</a:t>
            </a:r>
            <a:endParaRPr lang="es-EC" sz="1111" b="1" dirty="0">
              <a:solidFill>
                <a:srgbClr val="379A86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sp>
        <p:nvSpPr>
          <p:cNvPr id="118" name="Footer Text"/>
          <p:cNvSpPr txBox="1"/>
          <p:nvPr/>
        </p:nvSpPr>
        <p:spPr>
          <a:xfrm>
            <a:off x="6786093" y="1217559"/>
            <a:ext cx="1691209" cy="170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419091"/>
            <a:r>
              <a:rPr lang="es-MX" sz="1111" b="1" dirty="0">
                <a:solidFill>
                  <a:srgbClr val="429EB0"/>
                </a:solidFill>
                <a:latin typeface="Helvetica LT Std"/>
                <a:ea typeface="MS PGothic" panose="020B0600070205080204" pitchFamily="34" charset="-128"/>
              </a:rPr>
              <a:t>Cumplimiento</a:t>
            </a:r>
            <a:endParaRPr lang="es-ES" sz="1111" b="1" dirty="0">
              <a:solidFill>
                <a:srgbClr val="429EB0"/>
              </a:solidFill>
              <a:latin typeface="Helvetica LT Std"/>
              <a:ea typeface="MS PGothic" panose="020B0600070205080204" pitchFamily="34" charset="-128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503948" y="5774984"/>
            <a:ext cx="5926909" cy="549227"/>
          </a:xfrm>
          <a:prstGeom prst="rect">
            <a:avLst/>
          </a:prstGeom>
        </p:spPr>
        <p:txBody>
          <a:bodyPr anchor="ctr"/>
          <a:lstStyle>
            <a:lvl1pPr algn="ctr" defTabSz="91437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1667" b="1" dirty="0">
                <a:solidFill>
                  <a:srgbClr val="262626">
                    <a:lumMod val="50000"/>
                    <a:lumOff val="50000"/>
                  </a:srgbClr>
                </a:solidFill>
                <a:latin typeface="Helvetica LT Std"/>
              </a:rPr>
              <a:t>* Importante: 114 Controles</a:t>
            </a:r>
          </a:p>
        </p:txBody>
      </p:sp>
      <p:pic>
        <p:nvPicPr>
          <p:cNvPr id="120" name="Imagen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53" y="5503534"/>
            <a:ext cx="2001857" cy="4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uadroTexto 3"/>
          <p:cNvSpPr txBox="1">
            <a:spLocks noChangeArrowheads="1"/>
          </p:cNvSpPr>
          <p:nvPr/>
        </p:nvSpPr>
        <p:spPr bwMode="auto">
          <a:xfrm>
            <a:off x="2462706" y="2468317"/>
            <a:ext cx="805933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5400" b="1" dirty="0">
                <a:solidFill>
                  <a:srgbClr val="0087D1"/>
                </a:solidFill>
              </a:rPr>
              <a:t>Regulación Ecuatoriana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4400" b="1" dirty="0">
                <a:solidFill>
                  <a:srgbClr val="0087D1"/>
                </a:solidFill>
              </a:rPr>
              <a:t>Ciberseguridad</a:t>
            </a:r>
            <a:endParaRPr lang="es-EC" altLang="es-EC" sz="4400" b="1" dirty="0">
              <a:solidFill>
                <a:srgbClr val="0087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2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47B4BF-607A-4B1F-B3EB-E352FBE7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68" y="1057496"/>
            <a:ext cx="3253919" cy="8846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8E3C0DC-FAC2-414F-B0EB-485845522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0" y="1057496"/>
            <a:ext cx="2743059" cy="8165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09A877-4D47-4D6B-B7BE-B6D45B7D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96" y="3008958"/>
            <a:ext cx="3407539" cy="7752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5BCFA7-0B0E-4C31-B472-AA7023362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533" y="4859694"/>
            <a:ext cx="3001206" cy="7965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2E69B74-C92D-429C-BA92-3997251D3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644" y="4859692"/>
            <a:ext cx="2889964" cy="8984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4639" y="535208"/>
            <a:ext cx="3574862" cy="57870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en-US" sz="1620" dirty="0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6191E0-5237-4B58-96FC-669EF6D6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566" y="1388377"/>
            <a:ext cx="2396579" cy="2829904"/>
          </a:xfrm>
        </p:spPr>
        <p:txBody>
          <a:bodyPr vert="horz" wrap="square" lIns="102870" tIns="51435" rIns="102870" bIns="51435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defTabSz="1028700">
              <a:lnSpc>
                <a:spcPct val="90000"/>
              </a:lnSpc>
            </a:pPr>
            <a:r>
              <a:rPr lang="en-US" sz="4050" b="1" dirty="0">
                <a:solidFill>
                  <a:srgbClr val="FFFFFF"/>
                </a:solidFill>
              </a:rPr>
              <a:t>Código Orgánico Integral Penal</a:t>
            </a:r>
            <a:endParaRPr lang="en-US" sz="405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0" y="2464403"/>
            <a:ext cx="6767501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501" y="4393025"/>
            <a:ext cx="684617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1769" y="535208"/>
            <a:ext cx="0" cy="578644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0001" y="535208"/>
            <a:ext cx="0" cy="1890237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9D50A31D-111F-4228-A3ED-97A1EC09A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043" y="3041093"/>
            <a:ext cx="2682626" cy="88526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89913" y="4393025"/>
            <a:ext cx="1596961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OT Analysi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ciberseguridad_01_10_2021[Compatibility Mode]" id="{F5BDE00E-FD1E-4E79-A208-6DEF5F8E149A}" vid="{167DE354-C3AE-4F4F-AA51-514D000A4B0B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1198</Words>
  <Application>Microsoft Office PowerPoint</Application>
  <PresentationFormat>Panorámica</PresentationFormat>
  <Paragraphs>169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Archivo-Narrow</vt:lpstr>
      <vt:lpstr>Arial</vt:lpstr>
      <vt:lpstr>Calibri</vt:lpstr>
      <vt:lpstr>Calibri Light</vt:lpstr>
      <vt:lpstr>Gotham Light</vt:lpstr>
      <vt:lpstr>Gotham Medium</vt:lpstr>
      <vt:lpstr>Goudy Old Style</vt:lpstr>
      <vt:lpstr>Helvetica LT Std</vt:lpstr>
      <vt:lpstr>Helvetica World</vt:lpstr>
      <vt:lpstr>Tema de Office</vt:lpstr>
      <vt:lpstr>SWOT Analysis Infographics by Slidesgo</vt:lpstr>
      <vt:lpstr>1_Tema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Código Orgánico Integral Penal</vt:lpstr>
      <vt:lpstr>Código Orgánico Integral Penal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Ingeniería Social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Fabián Iñiguez</dc:creator>
  <cp:lastModifiedBy>Administrador</cp:lastModifiedBy>
  <cp:revision>29</cp:revision>
  <dcterms:created xsi:type="dcterms:W3CDTF">2021-10-03T19:18:39Z</dcterms:created>
  <dcterms:modified xsi:type="dcterms:W3CDTF">2021-10-07T18:39:30Z</dcterms:modified>
</cp:coreProperties>
</file>