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0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2C17-AFB4-49A1-A61F-61DBA238C1E2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2D6F-3BE4-4F1F-BED5-FE7FB59EBD3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486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 1: SOLO AGREGAR EL TÍTULO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716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PORTADA2: CAMBIAR FOTOGRAFÍA DE FONDO PARA NUEVAS PRESENTACIONES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25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39738"/>
            <a:ext cx="6810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17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AA61FC-3C26-4609-A359-2C8D87A8380D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60587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Google Shape;22;p5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4F648-1B0A-4960-818B-3BC1789B7563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96849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12179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2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28;p7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8DCDAF-D194-4BD6-96ED-38AA0D00A937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57641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31;p8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E427E-576B-4FA6-BDB6-29B7FC0B689D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39554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Google Shape;37;p9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23AD4C-22EA-48C8-A671-158E5239A23B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83358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Google Shape;40;p10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DEC17D-F686-40EC-BE5D-B5BF2A15D180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45338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44;p11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07D129-BFA0-43BC-8FD1-CC87D1537476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559424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12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75FED-5CCA-40BF-821C-4070BA05BBD0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22036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fld id="{58EDAD74-76A1-44E0-890F-2D11BB06A549}" type="datetimeFigureOut">
              <a:rPr lang="es-EC"/>
              <a:pPr>
                <a:defRPr/>
              </a:pPr>
              <a:t>07/10/2021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3FE92D-95D0-4D29-8879-998DED21EA47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1700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780213" y="0"/>
            <a:ext cx="5446712" cy="6856413"/>
          </a:xfrm>
          <a:prstGeom prst="rect">
            <a:avLst/>
          </a:prstGeom>
          <a:solidFill>
            <a:srgbClr val="212D5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s-EC" sz="1400" kern="0" dirty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4" name="Image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547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8"/>
          <p:cNvSpPr txBox="1">
            <a:spLocks noChangeArrowheads="1"/>
          </p:cNvSpPr>
          <p:nvPr/>
        </p:nvSpPr>
        <p:spPr bwMode="auto">
          <a:xfrm>
            <a:off x="7167563" y="384175"/>
            <a:ext cx="43608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EC" altLang="es-EC" sz="1400">
                <a:solidFill>
                  <a:srgbClr val="FFFFFF"/>
                </a:solidFill>
                <a:latin typeface="Gotham Medium" panose="02000604030000020004" pitchFamily="50" charset="0"/>
                <a:cs typeface="Arial" panose="020B0604020202020204" pitchFamily="34" charset="0"/>
                <a:sym typeface="Arial" panose="020B0604020202020204" pitchFamily="34" charset="0"/>
              </a:rPr>
              <a:t>Ministerio de Telecomunicaciones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s-MX" altLang="es-EC" sz="1400">
                <a:solidFill>
                  <a:srgbClr val="FFFFFF"/>
                </a:solidFill>
                <a:latin typeface="Gotham Medium" panose="02000604030000020004" pitchFamily="50" charset="0"/>
                <a:cs typeface="Arial" panose="020B0604020202020204" pitchFamily="34" charset="0"/>
                <a:sym typeface="Arial" panose="020B0604020202020204" pitchFamily="34" charset="0"/>
              </a:rPr>
              <a:t>y de la Sociedad de la Información</a:t>
            </a:r>
            <a:endParaRPr lang="es-EC" altLang="es-EC" sz="1400">
              <a:solidFill>
                <a:srgbClr val="FFFFFF"/>
              </a:solidFill>
              <a:latin typeface="Gotham Medium" panose="02000604030000020004" pitchFamily="50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6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56A6A65E-0FB8-8345-AB16-02AE3C0C431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/>
          <a:lstStyle/>
          <a:p>
            <a:fld id="{ADF9CFDE-9096-F347-9FC1-B0A9D2D9BFEF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6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8"/>
            <a:ext cx="121793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6184900"/>
            <a:ext cx="67849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7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6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58075" y="1901825"/>
            <a:ext cx="3863975" cy="3895725"/>
            <a:chOff x="7496004" y="1920263"/>
            <a:chExt cx="3864628" cy="3896248"/>
          </a:xfrm>
        </p:grpSpPr>
        <p:sp>
          <p:nvSpPr>
            <p:cNvPr id="3" name="Isosceles Triangle 20"/>
            <p:cNvSpPr>
              <a:spLocks noChangeAspect="1"/>
            </p:cNvSpPr>
            <p:nvPr/>
          </p:nvSpPr>
          <p:spPr>
            <a:xfrm rot="8201235">
              <a:off x="10839844" y="4414561"/>
              <a:ext cx="427110" cy="47155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" name="Oval 21"/>
            <p:cNvSpPr>
              <a:spLocks noChangeAspect="1"/>
            </p:cNvSpPr>
            <p:nvPr/>
          </p:nvSpPr>
          <p:spPr>
            <a:xfrm rot="20700000">
              <a:off x="7608736" y="2961803"/>
              <a:ext cx="392178" cy="31913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5" name="Round Same Side Corner Rectangle 2"/>
            <p:cNvSpPr/>
            <p:nvPr/>
          </p:nvSpPr>
          <p:spPr>
            <a:xfrm rot="5400000" flipH="1">
              <a:off x="10824766" y="2916547"/>
              <a:ext cx="392166" cy="393767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6" name="Trapezoid 6"/>
            <p:cNvSpPr>
              <a:spLocks/>
            </p:cNvSpPr>
            <p:nvPr/>
          </p:nvSpPr>
          <p:spPr>
            <a:xfrm>
              <a:off x="11062132" y="3784238"/>
              <a:ext cx="285798" cy="285788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24"/>
            <p:cNvSpPr>
              <a:spLocks noChangeAspect="1"/>
            </p:cNvSpPr>
            <p:nvPr/>
          </p:nvSpPr>
          <p:spPr>
            <a:xfrm>
              <a:off x="8077127" y="2347358"/>
              <a:ext cx="392179" cy="303253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>
            <a:xfrm>
              <a:off x="8561397" y="5356074"/>
              <a:ext cx="371538" cy="258798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9" name="Isosceles Triangle 2"/>
            <p:cNvSpPr>
              <a:spLocks/>
            </p:cNvSpPr>
            <p:nvPr/>
          </p:nvSpPr>
          <p:spPr>
            <a:xfrm rot="2498363">
              <a:off x="8831318" y="1920263"/>
              <a:ext cx="393767" cy="392166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2"/>
            <p:cNvSpPr/>
            <p:nvPr/>
          </p:nvSpPr>
          <p:spPr>
            <a:xfrm rot="19470155">
              <a:off x="10111059" y="1972658"/>
              <a:ext cx="131784" cy="503305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11" name="자유형: 도형 94"/>
            <p:cNvSpPr/>
            <p:nvPr/>
          </p:nvSpPr>
          <p:spPr>
            <a:xfrm rot="13500000">
              <a:off x="9503738" y="5364799"/>
              <a:ext cx="71447" cy="501735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4"/>
            <p:cNvSpPr>
              <a:spLocks noChangeAspect="1"/>
            </p:cNvSpPr>
            <p:nvPr/>
          </p:nvSpPr>
          <p:spPr>
            <a:xfrm>
              <a:off x="10145990" y="5283039"/>
              <a:ext cx="141311" cy="392166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13" name="Isosceles Triangle 33"/>
            <p:cNvSpPr>
              <a:spLocks/>
            </p:cNvSpPr>
            <p:nvPr/>
          </p:nvSpPr>
          <p:spPr>
            <a:xfrm rot="10800000">
              <a:off x="9233023" y="1921851"/>
              <a:ext cx="350897" cy="350884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rgbClr val="1ED0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5"/>
            <p:cNvSpPr>
              <a:spLocks/>
            </p:cNvSpPr>
            <p:nvPr/>
          </p:nvSpPr>
          <p:spPr>
            <a:xfrm>
              <a:off x="8137462" y="5049646"/>
              <a:ext cx="350897" cy="350884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rgbClr val="1ED0A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26789" y="1969483"/>
              <a:ext cx="330256" cy="339771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4"/>
            <p:cNvSpPr>
              <a:spLocks noChangeAspect="1"/>
            </p:cNvSpPr>
            <p:nvPr/>
          </p:nvSpPr>
          <p:spPr>
            <a:xfrm>
              <a:off x="10765219" y="4863883"/>
              <a:ext cx="331843" cy="23498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7" name="Rectangle 5"/>
            <p:cNvSpPr>
              <a:spLocks noChangeAspect="1"/>
            </p:cNvSpPr>
            <p:nvPr/>
          </p:nvSpPr>
          <p:spPr>
            <a:xfrm>
              <a:off x="7818321" y="4673358"/>
              <a:ext cx="331843" cy="331833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6"/>
            <p:cNvSpPr>
              <a:spLocks noChangeAspect="1"/>
            </p:cNvSpPr>
            <p:nvPr/>
          </p:nvSpPr>
          <p:spPr>
            <a:xfrm>
              <a:off x="11000209" y="4139886"/>
              <a:ext cx="330256" cy="231806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19" name="Freeform 25"/>
            <p:cNvSpPr>
              <a:spLocks noChangeAspect="1"/>
            </p:cNvSpPr>
            <p:nvPr/>
          </p:nvSpPr>
          <p:spPr bwMode="auto">
            <a:xfrm>
              <a:off x="9698244" y="5398653"/>
              <a:ext cx="300703" cy="366439"/>
            </a:xfrm>
            <a:custGeom>
              <a:avLst/>
              <a:gdLst>
                <a:gd name="T0" fmla="*/ 0 w 3240944"/>
                <a:gd name="T1" fmla="*/ 0 h 3949460"/>
                <a:gd name="T2" fmla="*/ 0 w 3240944"/>
                <a:gd name="T3" fmla="*/ 0 h 3949460"/>
                <a:gd name="T4" fmla="*/ 0 w 3240944"/>
                <a:gd name="T5" fmla="*/ 0 h 3949460"/>
                <a:gd name="T6" fmla="*/ 0 w 3240944"/>
                <a:gd name="T7" fmla="*/ 0 h 3949460"/>
                <a:gd name="T8" fmla="*/ 0 w 3240944"/>
                <a:gd name="T9" fmla="*/ 0 h 3949460"/>
                <a:gd name="T10" fmla="*/ 0 w 3240944"/>
                <a:gd name="T11" fmla="*/ 0 h 3949460"/>
                <a:gd name="T12" fmla="*/ 0 w 3240944"/>
                <a:gd name="T13" fmla="*/ 0 h 3949460"/>
                <a:gd name="T14" fmla="*/ 0 w 3240944"/>
                <a:gd name="T15" fmla="*/ 0 h 3949460"/>
                <a:gd name="T16" fmla="*/ 0 w 3240944"/>
                <a:gd name="T17" fmla="*/ 0 h 3949460"/>
                <a:gd name="T18" fmla="*/ 0 w 3240944"/>
                <a:gd name="T19" fmla="*/ 0 h 3949460"/>
                <a:gd name="T20" fmla="*/ 0 w 3240944"/>
                <a:gd name="T21" fmla="*/ 0 h 3949460"/>
                <a:gd name="T22" fmla="*/ 0 w 3240944"/>
                <a:gd name="T23" fmla="*/ 0 h 3949460"/>
                <a:gd name="T24" fmla="*/ 0 w 3240944"/>
                <a:gd name="T25" fmla="*/ 0 h 3949460"/>
                <a:gd name="T26" fmla="*/ 0 w 3240944"/>
                <a:gd name="T27" fmla="*/ 0 h 3949460"/>
                <a:gd name="T28" fmla="*/ 0 w 3240944"/>
                <a:gd name="T29" fmla="*/ 0 h 3949460"/>
                <a:gd name="T30" fmla="*/ 0 w 3240944"/>
                <a:gd name="T31" fmla="*/ 0 h 39494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40944" h="3949460">
                  <a:moveTo>
                    <a:pt x="2411668" y="919204"/>
                  </a:moveTo>
                  <a:cubicBezTo>
                    <a:pt x="2652037" y="921566"/>
                    <a:pt x="2997179" y="1088232"/>
                    <a:pt x="3147060" y="1333480"/>
                  </a:cubicBezTo>
                  <a:cubicBezTo>
                    <a:pt x="2837519" y="1559133"/>
                    <a:pt x="2713715" y="1818123"/>
                    <a:pt x="2716116" y="2148550"/>
                  </a:cubicBezTo>
                  <a:cubicBezTo>
                    <a:pt x="2724370" y="2506677"/>
                    <a:pt x="2937416" y="2788602"/>
                    <a:pt x="3240944" y="2908604"/>
                  </a:cubicBezTo>
                  <a:cubicBezTo>
                    <a:pt x="3111039" y="3296832"/>
                    <a:pt x="2835874" y="3920800"/>
                    <a:pt x="2360688" y="3949460"/>
                  </a:cubicBezTo>
                  <a:cubicBezTo>
                    <a:pt x="2104982" y="3948826"/>
                    <a:pt x="1887379" y="3871989"/>
                    <a:pt x="1655487" y="3790391"/>
                  </a:cubicBezTo>
                  <a:cubicBezTo>
                    <a:pt x="1465920" y="3881513"/>
                    <a:pt x="1178719" y="3984543"/>
                    <a:pt x="936764" y="3932790"/>
                  </a:cubicBezTo>
                  <a:cubicBezTo>
                    <a:pt x="634032" y="3867349"/>
                    <a:pt x="33306" y="3304229"/>
                    <a:pt x="0" y="2002921"/>
                  </a:cubicBezTo>
                  <a:cubicBezTo>
                    <a:pt x="5122" y="1625861"/>
                    <a:pt x="224231" y="988116"/>
                    <a:pt x="1004287" y="951010"/>
                  </a:cubicBezTo>
                  <a:cubicBezTo>
                    <a:pt x="1237754" y="955627"/>
                    <a:pt x="1430737" y="1013358"/>
                    <a:pt x="1654678" y="1150601"/>
                  </a:cubicBezTo>
                  <a:cubicBezTo>
                    <a:pt x="1907007" y="1025844"/>
                    <a:pt x="2042657" y="934423"/>
                    <a:pt x="2411668" y="919204"/>
                  </a:cubicBezTo>
                  <a:close/>
                  <a:moveTo>
                    <a:pt x="2423572" y="0"/>
                  </a:moveTo>
                  <a:cubicBezTo>
                    <a:pt x="2449670" y="236641"/>
                    <a:pt x="2449574" y="370890"/>
                    <a:pt x="2275646" y="605149"/>
                  </a:cubicBezTo>
                  <a:cubicBezTo>
                    <a:pt x="2098536" y="787863"/>
                    <a:pt x="1909519" y="903902"/>
                    <a:pt x="1627634" y="908022"/>
                  </a:cubicBezTo>
                  <a:cubicBezTo>
                    <a:pt x="1601565" y="662380"/>
                    <a:pt x="1689794" y="371496"/>
                    <a:pt x="1823269" y="256823"/>
                  </a:cubicBezTo>
                  <a:cubicBezTo>
                    <a:pt x="1945582" y="131527"/>
                    <a:pt x="2156003" y="39571"/>
                    <a:pt x="24235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0" name="Rounded Rectangle 8"/>
            <p:cNvSpPr>
              <a:spLocks noChangeAspect="1"/>
            </p:cNvSpPr>
            <p:nvPr/>
          </p:nvSpPr>
          <p:spPr bwMode="auto">
            <a:xfrm>
              <a:off x="7800500" y="2582839"/>
              <a:ext cx="300170" cy="347427"/>
            </a:xfrm>
            <a:custGeom>
              <a:avLst/>
              <a:gdLst>
                <a:gd name="T0" fmla="*/ 0 w 3319870"/>
                <a:gd name="T1" fmla="*/ 0 h 3842533"/>
                <a:gd name="T2" fmla="*/ 0 w 3319870"/>
                <a:gd name="T3" fmla="*/ 0 h 3842533"/>
                <a:gd name="T4" fmla="*/ 0 w 3319870"/>
                <a:gd name="T5" fmla="*/ 0 h 3842533"/>
                <a:gd name="T6" fmla="*/ 0 w 3319870"/>
                <a:gd name="T7" fmla="*/ 0 h 3842533"/>
                <a:gd name="T8" fmla="*/ 0 w 3319870"/>
                <a:gd name="T9" fmla="*/ 0 h 3842533"/>
                <a:gd name="T10" fmla="*/ 0 w 3319870"/>
                <a:gd name="T11" fmla="*/ 0 h 3842533"/>
                <a:gd name="T12" fmla="*/ 0 w 3319870"/>
                <a:gd name="T13" fmla="*/ 0 h 3842533"/>
                <a:gd name="T14" fmla="*/ 0 w 3319870"/>
                <a:gd name="T15" fmla="*/ 0 h 3842533"/>
                <a:gd name="T16" fmla="*/ 0 w 3319870"/>
                <a:gd name="T17" fmla="*/ 0 h 3842533"/>
                <a:gd name="T18" fmla="*/ 0 w 3319870"/>
                <a:gd name="T19" fmla="*/ 0 h 3842533"/>
                <a:gd name="T20" fmla="*/ 0 w 3319870"/>
                <a:gd name="T21" fmla="*/ 0 h 3842533"/>
                <a:gd name="T22" fmla="*/ 0 w 3319870"/>
                <a:gd name="T23" fmla="*/ 0 h 3842533"/>
                <a:gd name="T24" fmla="*/ 0 w 3319870"/>
                <a:gd name="T25" fmla="*/ 0 h 3842533"/>
                <a:gd name="T26" fmla="*/ 0 w 3319870"/>
                <a:gd name="T27" fmla="*/ 0 h 3842533"/>
                <a:gd name="T28" fmla="*/ 0 w 3319870"/>
                <a:gd name="T29" fmla="*/ 0 h 3842533"/>
                <a:gd name="T30" fmla="*/ 0 w 3319870"/>
                <a:gd name="T31" fmla="*/ 0 h 3842533"/>
                <a:gd name="T32" fmla="*/ 0 w 3319870"/>
                <a:gd name="T33" fmla="*/ 0 h 3842533"/>
                <a:gd name="T34" fmla="*/ 0 w 3319870"/>
                <a:gd name="T35" fmla="*/ 0 h 3842533"/>
                <a:gd name="T36" fmla="*/ 0 w 3319870"/>
                <a:gd name="T37" fmla="*/ 0 h 3842533"/>
                <a:gd name="T38" fmla="*/ 0 w 3319870"/>
                <a:gd name="T39" fmla="*/ 0 h 3842533"/>
                <a:gd name="T40" fmla="*/ 0 w 3319870"/>
                <a:gd name="T41" fmla="*/ 0 h 3842533"/>
                <a:gd name="T42" fmla="*/ 0 w 3319870"/>
                <a:gd name="T43" fmla="*/ 0 h 3842533"/>
                <a:gd name="T44" fmla="*/ 0 w 3319870"/>
                <a:gd name="T45" fmla="*/ 0 h 3842533"/>
                <a:gd name="T46" fmla="*/ 0 w 3319870"/>
                <a:gd name="T47" fmla="*/ 0 h 3842533"/>
                <a:gd name="T48" fmla="*/ 0 w 3319870"/>
                <a:gd name="T49" fmla="*/ 0 h 3842533"/>
                <a:gd name="T50" fmla="*/ 0 w 3319870"/>
                <a:gd name="T51" fmla="*/ 0 h 3842533"/>
                <a:gd name="T52" fmla="*/ 0 w 3319870"/>
                <a:gd name="T53" fmla="*/ 0 h 3842533"/>
                <a:gd name="T54" fmla="*/ 0 w 3319870"/>
                <a:gd name="T55" fmla="*/ 0 h 3842533"/>
                <a:gd name="T56" fmla="*/ 0 w 3319870"/>
                <a:gd name="T57" fmla="*/ 0 h 3842533"/>
                <a:gd name="T58" fmla="*/ 0 w 3319870"/>
                <a:gd name="T59" fmla="*/ 0 h 3842533"/>
                <a:gd name="T60" fmla="*/ 0 w 3319870"/>
                <a:gd name="T61" fmla="*/ 0 h 3842533"/>
                <a:gd name="T62" fmla="*/ 0 w 3319870"/>
                <a:gd name="T63" fmla="*/ 0 h 3842533"/>
                <a:gd name="T64" fmla="*/ 0 w 3319870"/>
                <a:gd name="T65" fmla="*/ 0 h 3842533"/>
                <a:gd name="T66" fmla="*/ 0 w 3319870"/>
                <a:gd name="T67" fmla="*/ 0 h 3842533"/>
                <a:gd name="T68" fmla="*/ 0 w 3319870"/>
                <a:gd name="T69" fmla="*/ 0 h 3842533"/>
                <a:gd name="T70" fmla="*/ 0 w 3319870"/>
                <a:gd name="T71" fmla="*/ 0 h 3842533"/>
                <a:gd name="T72" fmla="*/ 0 w 3319870"/>
                <a:gd name="T73" fmla="*/ 0 h 3842533"/>
                <a:gd name="T74" fmla="*/ 0 w 3319870"/>
                <a:gd name="T75" fmla="*/ 0 h 3842533"/>
                <a:gd name="T76" fmla="*/ 0 w 3319870"/>
                <a:gd name="T77" fmla="*/ 0 h 3842533"/>
                <a:gd name="T78" fmla="*/ 0 w 3319870"/>
                <a:gd name="T79" fmla="*/ 0 h 3842533"/>
                <a:gd name="T80" fmla="*/ 0 w 3319870"/>
                <a:gd name="T81" fmla="*/ 0 h 3842533"/>
                <a:gd name="T82" fmla="*/ 0 w 3319870"/>
                <a:gd name="T83" fmla="*/ 0 h 3842533"/>
                <a:gd name="T84" fmla="*/ 0 w 3319870"/>
                <a:gd name="T85" fmla="*/ 0 h 3842533"/>
                <a:gd name="T86" fmla="*/ 0 w 3319870"/>
                <a:gd name="T87" fmla="*/ 0 h 3842533"/>
                <a:gd name="T88" fmla="*/ 0 w 3319870"/>
                <a:gd name="T89" fmla="*/ 0 h 3842533"/>
                <a:gd name="T90" fmla="*/ 0 w 3319870"/>
                <a:gd name="T91" fmla="*/ 0 h 3842533"/>
                <a:gd name="T92" fmla="*/ 0 w 3319870"/>
                <a:gd name="T93" fmla="*/ 0 h 3842533"/>
                <a:gd name="T94" fmla="*/ 0 w 3319870"/>
                <a:gd name="T95" fmla="*/ 0 h 3842533"/>
                <a:gd name="T96" fmla="*/ 0 w 3319870"/>
                <a:gd name="T97" fmla="*/ 0 h 3842533"/>
                <a:gd name="T98" fmla="*/ 0 w 3319870"/>
                <a:gd name="T99" fmla="*/ 0 h 3842533"/>
                <a:gd name="T100" fmla="*/ 0 w 3319870"/>
                <a:gd name="T101" fmla="*/ 0 h 3842533"/>
                <a:gd name="T102" fmla="*/ 0 w 3319870"/>
                <a:gd name="T103" fmla="*/ 0 h 3842533"/>
                <a:gd name="T104" fmla="*/ 0 w 3319870"/>
                <a:gd name="T105" fmla="*/ 0 h 38425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319870" h="3842533">
                  <a:moveTo>
                    <a:pt x="579936" y="1296382"/>
                  </a:moveTo>
                  <a:lnTo>
                    <a:pt x="2739936" y="1296382"/>
                  </a:lnTo>
                  <a:lnTo>
                    <a:pt x="2739936" y="2796543"/>
                  </a:lnTo>
                  <a:cubicBezTo>
                    <a:pt x="2739936" y="2962250"/>
                    <a:pt x="2605604" y="3096582"/>
                    <a:pt x="2439897" y="3096582"/>
                  </a:cubicBezTo>
                  <a:lnTo>
                    <a:pt x="2272003" y="3096582"/>
                  </a:lnTo>
                  <a:lnTo>
                    <a:pt x="2272003" y="3590505"/>
                  </a:lnTo>
                  <a:cubicBezTo>
                    <a:pt x="2272003" y="3729696"/>
                    <a:pt x="2159166" y="3842533"/>
                    <a:pt x="2019975" y="3842533"/>
                  </a:cubicBezTo>
                  <a:cubicBezTo>
                    <a:pt x="1880784" y="3842533"/>
                    <a:pt x="1767947" y="3729696"/>
                    <a:pt x="1767947" y="3590505"/>
                  </a:cubicBezTo>
                  <a:lnTo>
                    <a:pt x="1767947" y="3096582"/>
                  </a:lnTo>
                  <a:lnTo>
                    <a:pt x="1492066" y="3096582"/>
                  </a:lnTo>
                  <a:lnTo>
                    <a:pt x="1492066" y="3590505"/>
                  </a:lnTo>
                  <a:cubicBezTo>
                    <a:pt x="1492066" y="3729696"/>
                    <a:pt x="1379229" y="3842533"/>
                    <a:pt x="1240038" y="3842533"/>
                  </a:cubicBezTo>
                  <a:cubicBezTo>
                    <a:pt x="1100847" y="3842533"/>
                    <a:pt x="988010" y="3729696"/>
                    <a:pt x="988010" y="3590505"/>
                  </a:cubicBezTo>
                  <a:lnTo>
                    <a:pt x="988010" y="3096582"/>
                  </a:lnTo>
                  <a:lnTo>
                    <a:pt x="879975" y="3096582"/>
                  </a:lnTo>
                  <a:cubicBezTo>
                    <a:pt x="714268" y="3096582"/>
                    <a:pt x="579936" y="2962250"/>
                    <a:pt x="579936" y="2796543"/>
                  </a:cubicBezTo>
                  <a:lnTo>
                    <a:pt x="579936" y="1296382"/>
                  </a:lnTo>
                  <a:close/>
                  <a:moveTo>
                    <a:pt x="3067842" y="1281925"/>
                  </a:moveTo>
                  <a:cubicBezTo>
                    <a:pt x="3207033" y="1281925"/>
                    <a:pt x="3319870" y="1394762"/>
                    <a:pt x="3319870" y="1533953"/>
                  </a:cubicBezTo>
                  <a:lnTo>
                    <a:pt x="3319870" y="2505897"/>
                  </a:lnTo>
                  <a:cubicBezTo>
                    <a:pt x="3319870" y="2645088"/>
                    <a:pt x="3207033" y="2757925"/>
                    <a:pt x="3067842" y="2757925"/>
                  </a:cubicBezTo>
                  <a:cubicBezTo>
                    <a:pt x="2928651" y="2757925"/>
                    <a:pt x="2815814" y="2645088"/>
                    <a:pt x="2815814" y="2505897"/>
                  </a:cubicBezTo>
                  <a:lnTo>
                    <a:pt x="2815814" y="1533953"/>
                  </a:lnTo>
                  <a:cubicBezTo>
                    <a:pt x="2815814" y="1394762"/>
                    <a:pt x="2928651" y="1281925"/>
                    <a:pt x="3067842" y="1281925"/>
                  </a:cubicBezTo>
                  <a:close/>
                  <a:moveTo>
                    <a:pt x="252028" y="1281925"/>
                  </a:moveTo>
                  <a:cubicBezTo>
                    <a:pt x="391219" y="1281925"/>
                    <a:pt x="504056" y="1394762"/>
                    <a:pt x="504056" y="1533953"/>
                  </a:cubicBezTo>
                  <a:lnTo>
                    <a:pt x="504056" y="2505897"/>
                  </a:lnTo>
                  <a:cubicBezTo>
                    <a:pt x="504056" y="2645088"/>
                    <a:pt x="391219" y="2757925"/>
                    <a:pt x="252028" y="2757925"/>
                  </a:cubicBezTo>
                  <a:cubicBezTo>
                    <a:pt x="112837" y="2757925"/>
                    <a:pt x="0" y="2645088"/>
                    <a:pt x="0" y="2505897"/>
                  </a:cubicBezTo>
                  <a:lnTo>
                    <a:pt x="0" y="1533953"/>
                  </a:lnTo>
                  <a:cubicBezTo>
                    <a:pt x="0" y="1394762"/>
                    <a:pt x="112837" y="1281925"/>
                    <a:pt x="252028" y="1281925"/>
                  </a:cubicBezTo>
                  <a:close/>
                  <a:moveTo>
                    <a:pt x="2134062" y="558521"/>
                  </a:moveTo>
                  <a:cubicBezTo>
                    <a:pt x="2073373" y="558521"/>
                    <a:pt x="2024174" y="607720"/>
                    <a:pt x="2024174" y="668409"/>
                  </a:cubicBezTo>
                  <a:cubicBezTo>
                    <a:pt x="2024174" y="729098"/>
                    <a:pt x="2073373" y="778297"/>
                    <a:pt x="2134062" y="778297"/>
                  </a:cubicBezTo>
                  <a:cubicBezTo>
                    <a:pt x="2194751" y="778297"/>
                    <a:pt x="2243950" y="729098"/>
                    <a:pt x="2243950" y="668409"/>
                  </a:cubicBezTo>
                  <a:cubicBezTo>
                    <a:pt x="2243950" y="607720"/>
                    <a:pt x="2194751" y="558521"/>
                    <a:pt x="2134062" y="558521"/>
                  </a:cubicBezTo>
                  <a:close/>
                  <a:moveTo>
                    <a:pt x="1177409" y="558521"/>
                  </a:moveTo>
                  <a:cubicBezTo>
                    <a:pt x="1116720" y="558521"/>
                    <a:pt x="1067521" y="607720"/>
                    <a:pt x="1067521" y="668409"/>
                  </a:cubicBezTo>
                  <a:cubicBezTo>
                    <a:pt x="1067521" y="729098"/>
                    <a:pt x="1116720" y="778297"/>
                    <a:pt x="1177409" y="778297"/>
                  </a:cubicBezTo>
                  <a:cubicBezTo>
                    <a:pt x="1238098" y="778297"/>
                    <a:pt x="1287297" y="729098"/>
                    <a:pt x="1287297" y="668409"/>
                  </a:cubicBezTo>
                  <a:cubicBezTo>
                    <a:pt x="1287297" y="607720"/>
                    <a:pt x="1238098" y="558521"/>
                    <a:pt x="1177409" y="558521"/>
                  </a:cubicBezTo>
                  <a:close/>
                  <a:moveTo>
                    <a:pt x="1041854" y="0"/>
                  </a:moveTo>
                  <a:lnTo>
                    <a:pt x="1215617" y="300965"/>
                  </a:lnTo>
                  <a:cubicBezTo>
                    <a:pt x="1350827" y="238508"/>
                    <a:pt x="1501239" y="204386"/>
                    <a:pt x="1659158" y="204272"/>
                  </a:cubicBezTo>
                  <a:cubicBezTo>
                    <a:pt x="1823689" y="204153"/>
                    <a:pt x="1980124" y="240963"/>
                    <a:pt x="2119837" y="308065"/>
                  </a:cubicBezTo>
                  <a:lnTo>
                    <a:pt x="2297698" y="0"/>
                  </a:lnTo>
                  <a:lnTo>
                    <a:pt x="2391229" y="54000"/>
                  </a:lnTo>
                  <a:lnTo>
                    <a:pt x="2215205" y="358882"/>
                  </a:lnTo>
                  <a:cubicBezTo>
                    <a:pt x="2507692" y="533629"/>
                    <a:pt x="2710924" y="843756"/>
                    <a:pt x="2737127" y="1206450"/>
                  </a:cubicBezTo>
                  <a:cubicBezTo>
                    <a:pt x="2018962" y="1206967"/>
                    <a:pt x="1300797" y="1207483"/>
                    <a:pt x="582632" y="1208000"/>
                  </a:cubicBezTo>
                  <a:cubicBezTo>
                    <a:pt x="608780" y="838665"/>
                    <a:pt x="818541" y="523565"/>
                    <a:pt x="1119462" y="350420"/>
                  </a:cubicBezTo>
                  <a:lnTo>
                    <a:pt x="948323" y="54000"/>
                  </a:lnTo>
                  <a:lnTo>
                    <a:pt x="104185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1" name="Oval 10"/>
            <p:cNvSpPr>
              <a:spLocks noChangeAspect="1"/>
            </p:cNvSpPr>
            <p:nvPr/>
          </p:nvSpPr>
          <p:spPr bwMode="auto">
            <a:xfrm>
              <a:off x="10645011" y="2518278"/>
              <a:ext cx="340001" cy="338281"/>
            </a:xfrm>
            <a:custGeom>
              <a:avLst/>
              <a:gdLst>
                <a:gd name="T0" fmla="*/ 0 w 2956013"/>
                <a:gd name="T1" fmla="*/ 0 h 2941055"/>
                <a:gd name="T2" fmla="*/ 0 w 2956013"/>
                <a:gd name="T3" fmla="*/ 0 h 2941055"/>
                <a:gd name="T4" fmla="*/ 0 w 2956013"/>
                <a:gd name="T5" fmla="*/ 0 h 2941055"/>
                <a:gd name="T6" fmla="*/ 0 w 2956013"/>
                <a:gd name="T7" fmla="*/ 0 h 2941055"/>
                <a:gd name="T8" fmla="*/ 0 w 2956013"/>
                <a:gd name="T9" fmla="*/ 0 h 2941055"/>
                <a:gd name="T10" fmla="*/ 0 w 2956013"/>
                <a:gd name="T11" fmla="*/ 0 h 2941055"/>
                <a:gd name="T12" fmla="*/ 0 w 2956013"/>
                <a:gd name="T13" fmla="*/ 0 h 2941055"/>
                <a:gd name="T14" fmla="*/ 0 w 2956013"/>
                <a:gd name="T15" fmla="*/ 0 h 2941055"/>
                <a:gd name="T16" fmla="*/ 0 w 2956013"/>
                <a:gd name="T17" fmla="*/ 0 h 2941055"/>
                <a:gd name="T18" fmla="*/ 0 w 2956013"/>
                <a:gd name="T19" fmla="*/ 0 h 2941055"/>
                <a:gd name="T20" fmla="*/ 0 w 2956013"/>
                <a:gd name="T21" fmla="*/ 0 h 2941055"/>
                <a:gd name="T22" fmla="*/ 0 w 2956013"/>
                <a:gd name="T23" fmla="*/ 0 h 2941055"/>
                <a:gd name="T24" fmla="*/ 0 w 2956013"/>
                <a:gd name="T25" fmla="*/ 0 h 2941055"/>
                <a:gd name="T26" fmla="*/ 0 w 2956013"/>
                <a:gd name="T27" fmla="*/ 0 h 2941055"/>
                <a:gd name="T28" fmla="*/ 0 w 2956013"/>
                <a:gd name="T29" fmla="*/ 0 h 2941055"/>
                <a:gd name="T30" fmla="*/ 0 w 2956013"/>
                <a:gd name="T31" fmla="*/ 0 h 2941055"/>
                <a:gd name="T32" fmla="*/ 0 w 2956013"/>
                <a:gd name="T33" fmla="*/ 0 h 2941055"/>
                <a:gd name="T34" fmla="*/ 0 w 2956013"/>
                <a:gd name="T35" fmla="*/ 0 h 2941055"/>
                <a:gd name="T36" fmla="*/ 0 w 2956013"/>
                <a:gd name="T37" fmla="*/ 0 h 2941055"/>
                <a:gd name="T38" fmla="*/ 0 w 2956013"/>
                <a:gd name="T39" fmla="*/ 0 h 2941055"/>
                <a:gd name="T40" fmla="*/ 0 w 2956013"/>
                <a:gd name="T41" fmla="*/ 0 h 2941055"/>
                <a:gd name="T42" fmla="*/ 0 w 2956013"/>
                <a:gd name="T43" fmla="*/ 0 h 2941055"/>
                <a:gd name="T44" fmla="*/ 0 w 2956013"/>
                <a:gd name="T45" fmla="*/ 0 h 2941055"/>
                <a:gd name="T46" fmla="*/ 0 w 2956013"/>
                <a:gd name="T47" fmla="*/ 0 h 2941055"/>
                <a:gd name="T48" fmla="*/ 0 w 2956013"/>
                <a:gd name="T49" fmla="*/ 0 h 2941055"/>
                <a:gd name="T50" fmla="*/ 0 w 2956013"/>
                <a:gd name="T51" fmla="*/ 0 h 2941055"/>
                <a:gd name="T52" fmla="*/ 0 w 2956013"/>
                <a:gd name="T53" fmla="*/ 0 h 2941055"/>
                <a:gd name="T54" fmla="*/ 0 w 2956013"/>
                <a:gd name="T55" fmla="*/ 0 h 2941055"/>
                <a:gd name="T56" fmla="*/ 0 w 2956013"/>
                <a:gd name="T57" fmla="*/ 0 h 2941055"/>
                <a:gd name="T58" fmla="*/ 0 w 2956013"/>
                <a:gd name="T59" fmla="*/ 0 h 2941055"/>
                <a:gd name="T60" fmla="*/ 0 w 2956013"/>
                <a:gd name="T61" fmla="*/ 0 h 2941055"/>
                <a:gd name="T62" fmla="*/ 0 w 2956013"/>
                <a:gd name="T63" fmla="*/ 0 h 2941055"/>
                <a:gd name="T64" fmla="*/ 0 w 2956013"/>
                <a:gd name="T65" fmla="*/ 0 h 2941055"/>
                <a:gd name="T66" fmla="*/ 0 w 2956013"/>
                <a:gd name="T67" fmla="*/ 0 h 2941055"/>
                <a:gd name="T68" fmla="*/ 0 w 2956013"/>
                <a:gd name="T69" fmla="*/ 0 h 2941055"/>
                <a:gd name="T70" fmla="*/ 0 w 2956013"/>
                <a:gd name="T71" fmla="*/ 0 h 2941055"/>
                <a:gd name="T72" fmla="*/ 0 w 2956013"/>
                <a:gd name="T73" fmla="*/ 0 h 2941055"/>
                <a:gd name="T74" fmla="*/ 0 w 2956013"/>
                <a:gd name="T75" fmla="*/ 0 h 29410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lnTo>
                    <a:pt x="1527809" y="2108695"/>
                  </a:ln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lnTo>
                    <a:pt x="1527809" y="1530125"/>
                  </a:ln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lnTo>
                    <a:pt x="1527809" y="112799"/>
                  </a:ln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lnTo>
                    <a:pt x="1632157" y="1693"/>
                  </a:ln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 flipH="1">
              <a:off x="10345251" y="2251006"/>
              <a:ext cx="441966" cy="281210"/>
            </a:xfrm>
            <a:custGeom>
              <a:avLst/>
              <a:gdLst>
                <a:gd name="T0" fmla="*/ 0 w 3980365"/>
                <a:gd name="T1" fmla="*/ 0 h 2532594"/>
                <a:gd name="T2" fmla="*/ 0 w 3980365"/>
                <a:gd name="T3" fmla="*/ 0 h 2532594"/>
                <a:gd name="T4" fmla="*/ 0 w 3980365"/>
                <a:gd name="T5" fmla="*/ 0 h 2532594"/>
                <a:gd name="T6" fmla="*/ 0 w 3980365"/>
                <a:gd name="T7" fmla="*/ 0 h 2532594"/>
                <a:gd name="T8" fmla="*/ 0 w 3980365"/>
                <a:gd name="T9" fmla="*/ 0 h 2532594"/>
                <a:gd name="T10" fmla="*/ 0 w 3980365"/>
                <a:gd name="T11" fmla="*/ 0 h 2532594"/>
                <a:gd name="T12" fmla="*/ 0 w 3980365"/>
                <a:gd name="T13" fmla="*/ 0 h 2532594"/>
                <a:gd name="T14" fmla="*/ 0 w 3980365"/>
                <a:gd name="T15" fmla="*/ 0 h 2532594"/>
                <a:gd name="T16" fmla="*/ 0 w 3980365"/>
                <a:gd name="T17" fmla="*/ 0 h 2532594"/>
                <a:gd name="T18" fmla="*/ 0 w 3980365"/>
                <a:gd name="T19" fmla="*/ 0 h 2532594"/>
                <a:gd name="T20" fmla="*/ 0 w 3980365"/>
                <a:gd name="T21" fmla="*/ 0 h 2532594"/>
                <a:gd name="T22" fmla="*/ 0 w 3980365"/>
                <a:gd name="T23" fmla="*/ 0 h 2532594"/>
                <a:gd name="T24" fmla="*/ 0 w 3980365"/>
                <a:gd name="T25" fmla="*/ 0 h 2532594"/>
                <a:gd name="T26" fmla="*/ 0 w 3980365"/>
                <a:gd name="T27" fmla="*/ 0 h 2532594"/>
                <a:gd name="T28" fmla="*/ 0 w 3980365"/>
                <a:gd name="T29" fmla="*/ 0 h 2532594"/>
                <a:gd name="T30" fmla="*/ 0 w 3980365"/>
                <a:gd name="T31" fmla="*/ 0 h 2532594"/>
                <a:gd name="T32" fmla="*/ 0 w 3980365"/>
                <a:gd name="T33" fmla="*/ 0 h 2532594"/>
                <a:gd name="T34" fmla="*/ 0 w 3980365"/>
                <a:gd name="T35" fmla="*/ 0 h 2532594"/>
                <a:gd name="T36" fmla="*/ 0 w 3980365"/>
                <a:gd name="T37" fmla="*/ 0 h 2532594"/>
                <a:gd name="T38" fmla="*/ 0 w 3980365"/>
                <a:gd name="T39" fmla="*/ 0 h 2532594"/>
                <a:gd name="T40" fmla="*/ 0 w 3980365"/>
                <a:gd name="T41" fmla="*/ 0 h 2532594"/>
                <a:gd name="T42" fmla="*/ 0 w 3980365"/>
                <a:gd name="T43" fmla="*/ 0 h 2532594"/>
                <a:gd name="T44" fmla="*/ 0 w 3980365"/>
                <a:gd name="T45" fmla="*/ 0 h 2532594"/>
                <a:gd name="T46" fmla="*/ 0 w 3980365"/>
                <a:gd name="T47" fmla="*/ 0 h 2532594"/>
                <a:gd name="T48" fmla="*/ 0 w 3980365"/>
                <a:gd name="T49" fmla="*/ 0 h 2532594"/>
                <a:gd name="T50" fmla="*/ 0 w 3980365"/>
                <a:gd name="T51" fmla="*/ 0 h 2532594"/>
                <a:gd name="T52" fmla="*/ 0 w 3980365"/>
                <a:gd name="T53" fmla="*/ 0 h 2532594"/>
                <a:gd name="T54" fmla="*/ 0 w 3980365"/>
                <a:gd name="T55" fmla="*/ 0 h 2532594"/>
                <a:gd name="T56" fmla="*/ 0 w 3980365"/>
                <a:gd name="T57" fmla="*/ 0 h 2532594"/>
                <a:gd name="T58" fmla="*/ 0 w 3980365"/>
                <a:gd name="T59" fmla="*/ 0 h 2532594"/>
                <a:gd name="T60" fmla="*/ 0 w 3980365"/>
                <a:gd name="T61" fmla="*/ 0 h 2532594"/>
                <a:gd name="T62" fmla="*/ 0 w 3980365"/>
                <a:gd name="T63" fmla="*/ 0 h 2532594"/>
                <a:gd name="T64" fmla="*/ 0 w 3980365"/>
                <a:gd name="T65" fmla="*/ 0 h 2532594"/>
                <a:gd name="T66" fmla="*/ 0 w 3980365"/>
                <a:gd name="T67" fmla="*/ 0 h 2532594"/>
                <a:gd name="T68" fmla="*/ 0 w 3980365"/>
                <a:gd name="T69" fmla="*/ 0 h 2532594"/>
                <a:gd name="T70" fmla="*/ 0 w 3980365"/>
                <a:gd name="T71" fmla="*/ 0 h 2532594"/>
                <a:gd name="T72" fmla="*/ 0 w 3980365"/>
                <a:gd name="T73" fmla="*/ 0 h 25325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lnTo>
                    <a:pt x="1988360" y="58973"/>
                  </a:ln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3" name="Rectangle 6"/>
            <p:cNvSpPr>
              <a:spLocks noChangeAspect="1"/>
            </p:cNvSpPr>
            <p:nvPr/>
          </p:nvSpPr>
          <p:spPr bwMode="auto">
            <a:xfrm>
              <a:off x="11003273" y="3365017"/>
              <a:ext cx="357359" cy="364685"/>
            </a:xfrm>
            <a:custGeom>
              <a:avLst/>
              <a:gdLst>
                <a:gd name="T0" fmla="*/ 0 w 3860876"/>
                <a:gd name="T1" fmla="*/ 0 h 3940019"/>
                <a:gd name="T2" fmla="*/ 0 w 3860876"/>
                <a:gd name="T3" fmla="*/ 0 h 3940019"/>
                <a:gd name="T4" fmla="*/ 0 w 3860876"/>
                <a:gd name="T5" fmla="*/ 0 h 3940019"/>
                <a:gd name="T6" fmla="*/ 0 w 3860876"/>
                <a:gd name="T7" fmla="*/ 0 h 3940019"/>
                <a:gd name="T8" fmla="*/ 0 w 3860876"/>
                <a:gd name="T9" fmla="*/ 0 h 3940019"/>
                <a:gd name="T10" fmla="*/ 0 w 3860876"/>
                <a:gd name="T11" fmla="*/ 0 h 3940019"/>
                <a:gd name="T12" fmla="*/ 0 w 3860876"/>
                <a:gd name="T13" fmla="*/ 0 h 3940019"/>
                <a:gd name="T14" fmla="*/ 0 w 3860876"/>
                <a:gd name="T15" fmla="*/ 0 h 3940019"/>
                <a:gd name="T16" fmla="*/ 0 w 3860876"/>
                <a:gd name="T17" fmla="*/ 0 h 3940019"/>
                <a:gd name="T18" fmla="*/ 0 w 3860876"/>
                <a:gd name="T19" fmla="*/ 0 h 3940019"/>
                <a:gd name="T20" fmla="*/ 0 w 3860876"/>
                <a:gd name="T21" fmla="*/ 0 h 3940019"/>
                <a:gd name="T22" fmla="*/ 0 w 3860876"/>
                <a:gd name="T23" fmla="*/ 0 h 3940019"/>
                <a:gd name="T24" fmla="*/ 0 w 3860876"/>
                <a:gd name="T25" fmla="*/ 0 h 3940019"/>
                <a:gd name="T26" fmla="*/ 0 w 3860876"/>
                <a:gd name="T27" fmla="*/ 0 h 3940019"/>
                <a:gd name="T28" fmla="*/ 0 w 3860876"/>
                <a:gd name="T29" fmla="*/ 0 h 3940019"/>
                <a:gd name="T30" fmla="*/ 0 w 3860876"/>
                <a:gd name="T31" fmla="*/ 0 h 3940019"/>
                <a:gd name="T32" fmla="*/ 0 w 3860876"/>
                <a:gd name="T33" fmla="*/ 0 h 3940019"/>
                <a:gd name="T34" fmla="*/ 0 w 3860876"/>
                <a:gd name="T35" fmla="*/ 0 h 3940019"/>
                <a:gd name="T36" fmla="*/ 0 w 3860876"/>
                <a:gd name="T37" fmla="*/ 0 h 3940019"/>
                <a:gd name="T38" fmla="*/ 0 w 3860876"/>
                <a:gd name="T39" fmla="*/ 0 h 3940019"/>
                <a:gd name="T40" fmla="*/ 0 w 3860876"/>
                <a:gd name="T41" fmla="*/ 0 h 3940019"/>
                <a:gd name="T42" fmla="*/ 0 w 3860876"/>
                <a:gd name="T43" fmla="*/ 0 h 3940019"/>
                <a:gd name="T44" fmla="*/ 0 w 3860876"/>
                <a:gd name="T45" fmla="*/ 0 h 3940019"/>
                <a:gd name="T46" fmla="*/ 0 w 3860876"/>
                <a:gd name="T47" fmla="*/ 0 h 3940019"/>
                <a:gd name="T48" fmla="*/ 0 w 3860876"/>
                <a:gd name="T49" fmla="*/ 0 h 3940019"/>
                <a:gd name="T50" fmla="*/ 0 w 3860876"/>
                <a:gd name="T51" fmla="*/ 0 h 3940019"/>
                <a:gd name="T52" fmla="*/ 0 w 3860876"/>
                <a:gd name="T53" fmla="*/ 0 h 3940019"/>
                <a:gd name="T54" fmla="*/ 0 w 3860876"/>
                <a:gd name="T55" fmla="*/ 0 h 3940019"/>
                <a:gd name="T56" fmla="*/ 0 w 3860876"/>
                <a:gd name="T57" fmla="*/ 0 h 3940019"/>
                <a:gd name="T58" fmla="*/ 0 w 3860876"/>
                <a:gd name="T59" fmla="*/ 0 h 39400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lnTo>
                    <a:pt x="3248876" y="1942264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4" name="자유형: 도형 16"/>
            <p:cNvSpPr>
              <a:spLocks noChangeAspect="1"/>
            </p:cNvSpPr>
            <p:nvPr/>
          </p:nvSpPr>
          <p:spPr bwMode="auto">
            <a:xfrm>
              <a:off x="9028038" y="5418963"/>
              <a:ext cx="353455" cy="397548"/>
            </a:xfrm>
            <a:custGeom>
              <a:avLst/>
              <a:gdLst>
                <a:gd name="T0" fmla="*/ 0 w 2765122"/>
                <a:gd name="T1" fmla="*/ 0 h 3110058"/>
                <a:gd name="T2" fmla="*/ 0 w 2765122"/>
                <a:gd name="T3" fmla="*/ 0 h 3110058"/>
                <a:gd name="T4" fmla="*/ 0 w 2765122"/>
                <a:gd name="T5" fmla="*/ 0 h 3110058"/>
                <a:gd name="T6" fmla="*/ 0 w 2765122"/>
                <a:gd name="T7" fmla="*/ 0 h 3110058"/>
                <a:gd name="T8" fmla="*/ 0 w 2765122"/>
                <a:gd name="T9" fmla="*/ 0 h 3110058"/>
                <a:gd name="T10" fmla="*/ 0 w 2765122"/>
                <a:gd name="T11" fmla="*/ 0 h 3110058"/>
                <a:gd name="T12" fmla="*/ 0 w 2765122"/>
                <a:gd name="T13" fmla="*/ 0 h 3110058"/>
                <a:gd name="T14" fmla="*/ 0 w 2765122"/>
                <a:gd name="T15" fmla="*/ 0 h 3110058"/>
                <a:gd name="T16" fmla="*/ 0 w 2765122"/>
                <a:gd name="T17" fmla="*/ 0 h 3110058"/>
                <a:gd name="T18" fmla="*/ 0 w 2765122"/>
                <a:gd name="T19" fmla="*/ 0 h 3110058"/>
                <a:gd name="T20" fmla="*/ 0 w 2765122"/>
                <a:gd name="T21" fmla="*/ 0 h 3110058"/>
                <a:gd name="T22" fmla="*/ 0 w 2765122"/>
                <a:gd name="T23" fmla="*/ 0 h 3110058"/>
                <a:gd name="T24" fmla="*/ 0 w 2765122"/>
                <a:gd name="T25" fmla="*/ 0 h 3110058"/>
                <a:gd name="T26" fmla="*/ 0 w 2765122"/>
                <a:gd name="T27" fmla="*/ 0 h 3110058"/>
                <a:gd name="T28" fmla="*/ 0 w 2765122"/>
                <a:gd name="T29" fmla="*/ 0 h 3110058"/>
                <a:gd name="T30" fmla="*/ 0 w 2765122"/>
                <a:gd name="T31" fmla="*/ 0 h 3110058"/>
                <a:gd name="T32" fmla="*/ 0 w 2765122"/>
                <a:gd name="T33" fmla="*/ 0 h 3110058"/>
                <a:gd name="T34" fmla="*/ 0 w 2765122"/>
                <a:gd name="T35" fmla="*/ 0 h 3110058"/>
                <a:gd name="T36" fmla="*/ 0 w 2765122"/>
                <a:gd name="T37" fmla="*/ 0 h 3110058"/>
                <a:gd name="T38" fmla="*/ 0 w 2765122"/>
                <a:gd name="T39" fmla="*/ 0 h 3110058"/>
                <a:gd name="T40" fmla="*/ 0 w 2765122"/>
                <a:gd name="T41" fmla="*/ 0 h 3110058"/>
                <a:gd name="T42" fmla="*/ 0 w 2765122"/>
                <a:gd name="T43" fmla="*/ 0 h 3110058"/>
                <a:gd name="T44" fmla="*/ 0 w 2765122"/>
                <a:gd name="T45" fmla="*/ 0 h 3110058"/>
                <a:gd name="T46" fmla="*/ 0 w 2765122"/>
                <a:gd name="T47" fmla="*/ 0 h 3110058"/>
                <a:gd name="T48" fmla="*/ 0 w 2765122"/>
                <a:gd name="T49" fmla="*/ 0 h 3110058"/>
                <a:gd name="T50" fmla="*/ 0 w 2765122"/>
                <a:gd name="T51" fmla="*/ 0 h 3110058"/>
                <a:gd name="T52" fmla="*/ 0 w 2765122"/>
                <a:gd name="T53" fmla="*/ 0 h 3110058"/>
                <a:gd name="T54" fmla="*/ 0 w 2765122"/>
                <a:gd name="T55" fmla="*/ 0 h 3110058"/>
                <a:gd name="T56" fmla="*/ 0 w 2765122"/>
                <a:gd name="T57" fmla="*/ 0 h 3110058"/>
                <a:gd name="T58" fmla="*/ 0 w 2765122"/>
                <a:gd name="T59" fmla="*/ 0 h 3110058"/>
                <a:gd name="T60" fmla="*/ 0 w 2765122"/>
                <a:gd name="T61" fmla="*/ 0 h 3110058"/>
                <a:gd name="T62" fmla="*/ 0 w 2765122"/>
                <a:gd name="T63" fmla="*/ 0 h 3110058"/>
                <a:gd name="T64" fmla="*/ 0 w 2765122"/>
                <a:gd name="T65" fmla="*/ 0 h 3110058"/>
                <a:gd name="T66" fmla="*/ 0 w 2765122"/>
                <a:gd name="T67" fmla="*/ 0 h 3110058"/>
                <a:gd name="T68" fmla="*/ 0 w 2765122"/>
                <a:gd name="T69" fmla="*/ 0 h 3110058"/>
                <a:gd name="T70" fmla="*/ 0 w 2765122"/>
                <a:gd name="T71" fmla="*/ 0 h 3110058"/>
                <a:gd name="T72" fmla="*/ 0 w 2765122"/>
                <a:gd name="T73" fmla="*/ 0 h 3110058"/>
                <a:gd name="T74" fmla="*/ 0 w 2765122"/>
                <a:gd name="T75" fmla="*/ 0 h 3110058"/>
                <a:gd name="T76" fmla="*/ 0 w 2765122"/>
                <a:gd name="T77" fmla="*/ 0 h 3110058"/>
                <a:gd name="T78" fmla="*/ 0 w 2765122"/>
                <a:gd name="T79" fmla="*/ 0 h 3110058"/>
                <a:gd name="T80" fmla="*/ 0 w 2765122"/>
                <a:gd name="T81" fmla="*/ 0 h 3110058"/>
                <a:gd name="T82" fmla="*/ 0 w 2765122"/>
                <a:gd name="T83" fmla="*/ 0 h 3110058"/>
                <a:gd name="T84" fmla="*/ 0 w 2765122"/>
                <a:gd name="T85" fmla="*/ 0 h 3110058"/>
                <a:gd name="T86" fmla="*/ 0 w 2765122"/>
                <a:gd name="T87" fmla="*/ 0 h 3110058"/>
                <a:gd name="T88" fmla="*/ 0 w 2765122"/>
                <a:gd name="T89" fmla="*/ 0 h 3110058"/>
                <a:gd name="T90" fmla="*/ 0 w 2765122"/>
                <a:gd name="T91" fmla="*/ 0 h 3110058"/>
                <a:gd name="T92" fmla="*/ 0 w 2765122"/>
                <a:gd name="T93" fmla="*/ 0 h 31100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65122" h="3110058">
                  <a:moveTo>
                    <a:pt x="1376433" y="2257187"/>
                  </a:moveTo>
                  <a:lnTo>
                    <a:pt x="1145400" y="2354829"/>
                  </a:lnTo>
                  <a:lnTo>
                    <a:pt x="1036105" y="2389775"/>
                  </a:lnTo>
                  <a:lnTo>
                    <a:pt x="1040146" y="2406930"/>
                  </a:lnTo>
                  <a:cubicBezTo>
                    <a:pt x="1121535" y="2704580"/>
                    <a:pt x="1244707" y="2894301"/>
                    <a:pt x="1382560" y="2894301"/>
                  </a:cubicBezTo>
                  <a:cubicBezTo>
                    <a:pt x="1520414" y="2894301"/>
                    <a:pt x="1643585" y="2704580"/>
                    <a:pt x="1724974" y="2406930"/>
                  </a:cubicBezTo>
                  <a:lnTo>
                    <a:pt x="1726723" y="2399874"/>
                  </a:lnTo>
                  <a:lnTo>
                    <a:pt x="1605728" y="2358846"/>
                  </a:lnTo>
                  <a:lnTo>
                    <a:pt x="1376433" y="2257187"/>
                  </a:lnTo>
                  <a:close/>
                  <a:moveTo>
                    <a:pt x="1795887" y="2033026"/>
                  </a:moveTo>
                  <a:lnTo>
                    <a:pt x="1694075" y="2094586"/>
                  </a:lnTo>
                  <a:lnTo>
                    <a:pt x="1578650" y="2155153"/>
                  </a:lnTo>
                  <a:lnTo>
                    <a:pt x="1618821" y="2173994"/>
                  </a:lnTo>
                  <a:lnTo>
                    <a:pt x="1763952" y="2229138"/>
                  </a:lnTo>
                  <a:lnTo>
                    <a:pt x="1791432" y="2076334"/>
                  </a:lnTo>
                  <a:lnTo>
                    <a:pt x="1795887" y="2033026"/>
                  </a:lnTo>
                  <a:close/>
                  <a:moveTo>
                    <a:pt x="969005" y="2030800"/>
                  </a:moveTo>
                  <a:lnTo>
                    <a:pt x="973688" y="2076334"/>
                  </a:lnTo>
                  <a:lnTo>
                    <a:pt x="997942" y="2219324"/>
                  </a:lnTo>
                  <a:lnTo>
                    <a:pt x="1135534" y="2169774"/>
                  </a:lnTo>
                  <a:lnTo>
                    <a:pt x="1176026" y="2151638"/>
                  </a:lnTo>
                  <a:lnTo>
                    <a:pt x="1061678" y="2089068"/>
                  </a:lnTo>
                  <a:lnTo>
                    <a:pt x="969005" y="2030800"/>
                  </a:lnTo>
                  <a:close/>
                  <a:moveTo>
                    <a:pt x="2270995" y="1682607"/>
                  </a:moveTo>
                  <a:lnTo>
                    <a:pt x="2193789" y="1749541"/>
                  </a:lnTo>
                  <a:cubicBezTo>
                    <a:pt x="2157450" y="1779622"/>
                    <a:pt x="2119670" y="1809519"/>
                    <a:pt x="2080535" y="1839120"/>
                  </a:cubicBezTo>
                  <a:lnTo>
                    <a:pt x="1988274" y="1905861"/>
                  </a:lnTo>
                  <a:lnTo>
                    <a:pt x="1956628" y="2160317"/>
                  </a:lnTo>
                  <a:lnTo>
                    <a:pt x="1929983" y="2282840"/>
                  </a:lnTo>
                  <a:lnTo>
                    <a:pt x="2032699" y="2311732"/>
                  </a:lnTo>
                  <a:cubicBezTo>
                    <a:pt x="2281801" y="2367725"/>
                    <a:pt x="2467430" y="2349840"/>
                    <a:pt x="2530541" y="2244806"/>
                  </a:cubicBezTo>
                  <a:cubicBezTo>
                    <a:pt x="2601541" y="2126643"/>
                    <a:pt x="2502356" y="1923350"/>
                    <a:pt x="2289139" y="1700285"/>
                  </a:cubicBezTo>
                  <a:lnTo>
                    <a:pt x="2270995" y="1682607"/>
                  </a:lnTo>
                  <a:close/>
                  <a:moveTo>
                    <a:pt x="491768" y="1666932"/>
                  </a:moveTo>
                  <a:lnTo>
                    <a:pt x="473585" y="1684439"/>
                  </a:lnTo>
                  <a:cubicBezTo>
                    <a:pt x="256508" y="1903749"/>
                    <a:pt x="153790" y="2105280"/>
                    <a:pt x="222717" y="2224664"/>
                  </a:cubicBezTo>
                  <a:cubicBezTo>
                    <a:pt x="283985" y="2330784"/>
                    <a:pt x="469273" y="2351906"/>
                    <a:pt x="719315" y="2300269"/>
                  </a:cubicBezTo>
                  <a:lnTo>
                    <a:pt x="831176" y="2270901"/>
                  </a:lnTo>
                  <a:lnTo>
                    <a:pt x="808495" y="2160317"/>
                  </a:lnTo>
                  <a:lnTo>
                    <a:pt x="776012" y="1899134"/>
                  </a:lnTo>
                  <a:lnTo>
                    <a:pt x="679735" y="1826895"/>
                  </a:lnTo>
                  <a:cubicBezTo>
                    <a:pt x="616990" y="1777691"/>
                    <a:pt x="557836" y="1727770"/>
                    <a:pt x="502637" y="1677612"/>
                  </a:cubicBezTo>
                  <a:lnTo>
                    <a:pt x="491768" y="1666932"/>
                  </a:lnTo>
                  <a:close/>
                  <a:moveTo>
                    <a:pt x="2001099" y="1443878"/>
                  </a:moveTo>
                  <a:lnTo>
                    <a:pt x="2005588" y="1555029"/>
                  </a:lnTo>
                  <a:lnTo>
                    <a:pt x="2000712" y="1675767"/>
                  </a:lnTo>
                  <a:lnTo>
                    <a:pt x="2038461" y="1648469"/>
                  </a:lnTo>
                  <a:cubicBezTo>
                    <a:pt x="2070345" y="1623579"/>
                    <a:pt x="2101053" y="1598643"/>
                    <a:pt x="2130505" y="1573751"/>
                  </a:cubicBezTo>
                  <a:lnTo>
                    <a:pt x="2143759" y="1562074"/>
                  </a:lnTo>
                  <a:lnTo>
                    <a:pt x="2039991" y="1473050"/>
                  </a:lnTo>
                  <a:lnTo>
                    <a:pt x="2001099" y="1443878"/>
                  </a:lnTo>
                  <a:close/>
                  <a:moveTo>
                    <a:pt x="764411" y="1434288"/>
                  </a:moveTo>
                  <a:lnTo>
                    <a:pt x="726661" y="1461587"/>
                  </a:lnTo>
                  <a:cubicBezTo>
                    <a:pt x="694778" y="1486477"/>
                    <a:pt x="664070" y="1511412"/>
                    <a:pt x="634617" y="1536305"/>
                  </a:cubicBezTo>
                  <a:lnTo>
                    <a:pt x="621360" y="1547985"/>
                  </a:lnTo>
                  <a:lnTo>
                    <a:pt x="725129" y="1637009"/>
                  </a:lnTo>
                  <a:lnTo>
                    <a:pt x="764024" y="1666183"/>
                  </a:lnTo>
                  <a:lnTo>
                    <a:pt x="759534" y="1555029"/>
                  </a:lnTo>
                  <a:lnTo>
                    <a:pt x="764411" y="1434288"/>
                  </a:lnTo>
                  <a:close/>
                  <a:moveTo>
                    <a:pt x="1386966" y="1049980"/>
                  </a:moveTo>
                  <a:lnTo>
                    <a:pt x="1160689" y="1170734"/>
                  </a:lnTo>
                  <a:lnTo>
                    <a:pt x="947211" y="1303680"/>
                  </a:lnTo>
                  <a:lnTo>
                    <a:pt x="938816" y="1555028"/>
                  </a:lnTo>
                  <a:lnTo>
                    <a:pt x="947046" y="1801432"/>
                  </a:lnTo>
                  <a:lnTo>
                    <a:pt x="1154015" y="1935392"/>
                  </a:lnTo>
                  <a:lnTo>
                    <a:pt x="1378151" y="2060078"/>
                  </a:lnTo>
                  <a:lnTo>
                    <a:pt x="1604433" y="1939321"/>
                  </a:lnTo>
                  <a:lnTo>
                    <a:pt x="1817909" y="1806377"/>
                  </a:lnTo>
                  <a:lnTo>
                    <a:pt x="1826304" y="1555028"/>
                  </a:lnTo>
                  <a:lnTo>
                    <a:pt x="1818074" y="1308628"/>
                  </a:lnTo>
                  <a:lnTo>
                    <a:pt x="1611105" y="1174667"/>
                  </a:lnTo>
                  <a:lnTo>
                    <a:pt x="1386966" y="1049980"/>
                  </a:lnTo>
                  <a:close/>
                  <a:moveTo>
                    <a:pt x="1767179" y="890733"/>
                  </a:moveTo>
                  <a:lnTo>
                    <a:pt x="1629589" y="940281"/>
                  </a:lnTo>
                  <a:lnTo>
                    <a:pt x="1589093" y="958419"/>
                  </a:lnTo>
                  <a:lnTo>
                    <a:pt x="1703444" y="1020991"/>
                  </a:lnTo>
                  <a:lnTo>
                    <a:pt x="1796116" y="1079257"/>
                  </a:lnTo>
                  <a:lnTo>
                    <a:pt x="1791432" y="1033723"/>
                  </a:lnTo>
                  <a:lnTo>
                    <a:pt x="1767179" y="890733"/>
                  </a:lnTo>
                  <a:close/>
                  <a:moveTo>
                    <a:pt x="1001168" y="880921"/>
                  </a:moveTo>
                  <a:lnTo>
                    <a:pt x="973688" y="1033723"/>
                  </a:lnTo>
                  <a:lnTo>
                    <a:pt x="969233" y="1077033"/>
                  </a:lnTo>
                  <a:lnTo>
                    <a:pt x="1071048" y="1015472"/>
                  </a:lnTo>
                  <a:lnTo>
                    <a:pt x="1186470" y="954907"/>
                  </a:lnTo>
                  <a:lnTo>
                    <a:pt x="1146299" y="936065"/>
                  </a:lnTo>
                  <a:lnTo>
                    <a:pt x="1001168" y="880921"/>
                  </a:lnTo>
                  <a:close/>
                  <a:moveTo>
                    <a:pt x="2296662" y="783036"/>
                  </a:moveTo>
                  <a:cubicBezTo>
                    <a:pt x="2224233" y="781291"/>
                    <a:pt x="2139574" y="790423"/>
                    <a:pt x="2045808" y="809787"/>
                  </a:cubicBezTo>
                  <a:lnTo>
                    <a:pt x="1933945" y="839155"/>
                  </a:lnTo>
                  <a:lnTo>
                    <a:pt x="1956628" y="949742"/>
                  </a:lnTo>
                  <a:lnTo>
                    <a:pt x="1989111" y="1210925"/>
                  </a:lnTo>
                  <a:lnTo>
                    <a:pt x="2085387" y="1283163"/>
                  </a:lnTo>
                  <a:cubicBezTo>
                    <a:pt x="2148132" y="1332368"/>
                    <a:pt x="2207286" y="1382289"/>
                    <a:pt x="2262485" y="1432446"/>
                  </a:cubicBezTo>
                  <a:lnTo>
                    <a:pt x="2273353" y="1443125"/>
                  </a:lnTo>
                  <a:lnTo>
                    <a:pt x="2291537" y="1425616"/>
                  </a:lnTo>
                  <a:cubicBezTo>
                    <a:pt x="2508615" y="1206306"/>
                    <a:pt x="2611333" y="1004776"/>
                    <a:pt x="2542406" y="885391"/>
                  </a:cubicBezTo>
                  <a:cubicBezTo>
                    <a:pt x="2504113" y="819067"/>
                    <a:pt x="2417375" y="785944"/>
                    <a:pt x="2296662" y="783036"/>
                  </a:cubicBezTo>
                  <a:close/>
                  <a:moveTo>
                    <a:pt x="482072" y="767202"/>
                  </a:moveTo>
                  <a:cubicBezTo>
                    <a:pt x="361326" y="768003"/>
                    <a:pt x="274023" y="799606"/>
                    <a:pt x="234579" y="865253"/>
                  </a:cubicBezTo>
                  <a:cubicBezTo>
                    <a:pt x="163579" y="983417"/>
                    <a:pt x="262764" y="1186709"/>
                    <a:pt x="475981" y="1409774"/>
                  </a:cubicBezTo>
                  <a:lnTo>
                    <a:pt x="494126" y="1427453"/>
                  </a:lnTo>
                  <a:lnTo>
                    <a:pt x="571333" y="1360517"/>
                  </a:lnTo>
                  <a:cubicBezTo>
                    <a:pt x="607672" y="1330436"/>
                    <a:pt x="645452" y="1300540"/>
                    <a:pt x="684587" y="1270938"/>
                  </a:cubicBezTo>
                  <a:lnTo>
                    <a:pt x="776848" y="1204197"/>
                  </a:lnTo>
                  <a:lnTo>
                    <a:pt x="808495" y="949742"/>
                  </a:lnTo>
                  <a:lnTo>
                    <a:pt x="835139" y="827220"/>
                  </a:lnTo>
                  <a:lnTo>
                    <a:pt x="732420" y="798327"/>
                  </a:lnTo>
                  <a:cubicBezTo>
                    <a:pt x="639007" y="777329"/>
                    <a:pt x="554520" y="766721"/>
                    <a:pt x="482072" y="767202"/>
                  </a:cubicBezTo>
                  <a:close/>
                  <a:moveTo>
                    <a:pt x="1382560" y="215755"/>
                  </a:moveTo>
                  <a:cubicBezTo>
                    <a:pt x="1244707" y="215755"/>
                    <a:pt x="1121535" y="405476"/>
                    <a:pt x="1040146" y="703126"/>
                  </a:cubicBezTo>
                  <a:lnTo>
                    <a:pt x="1038397" y="710184"/>
                  </a:lnTo>
                  <a:lnTo>
                    <a:pt x="1159394" y="751212"/>
                  </a:lnTo>
                  <a:lnTo>
                    <a:pt x="1388689" y="852872"/>
                  </a:lnTo>
                  <a:lnTo>
                    <a:pt x="1619722" y="755229"/>
                  </a:lnTo>
                  <a:lnTo>
                    <a:pt x="1729016" y="720284"/>
                  </a:lnTo>
                  <a:lnTo>
                    <a:pt x="1724974" y="703126"/>
                  </a:lnTo>
                  <a:cubicBezTo>
                    <a:pt x="1643585" y="405476"/>
                    <a:pt x="1520414" y="215755"/>
                    <a:pt x="1382560" y="215755"/>
                  </a:cubicBezTo>
                  <a:close/>
                  <a:moveTo>
                    <a:pt x="1382561" y="0"/>
                  </a:moveTo>
                  <a:cubicBezTo>
                    <a:pt x="1576111" y="0"/>
                    <a:pt x="1749046" y="220285"/>
                    <a:pt x="1863319" y="565886"/>
                  </a:cubicBezTo>
                  <a:lnTo>
                    <a:pt x="1892754" y="669221"/>
                  </a:lnTo>
                  <a:lnTo>
                    <a:pt x="1998805" y="644109"/>
                  </a:lnTo>
                  <a:cubicBezTo>
                    <a:pt x="2355240" y="570272"/>
                    <a:pt x="2632481" y="609896"/>
                    <a:pt x="2729256" y="777515"/>
                  </a:cubicBezTo>
                  <a:cubicBezTo>
                    <a:pt x="2826030" y="945133"/>
                    <a:pt x="2721726" y="1205043"/>
                    <a:pt x="2479563" y="1476806"/>
                  </a:cubicBezTo>
                  <a:lnTo>
                    <a:pt x="2396868" y="1564493"/>
                  </a:lnTo>
                  <a:lnTo>
                    <a:pt x="2415853" y="1583149"/>
                  </a:lnTo>
                  <a:cubicBezTo>
                    <a:pt x="2697403" y="1884053"/>
                    <a:pt x="2823474" y="2176199"/>
                    <a:pt x="2715481" y="2355928"/>
                  </a:cubicBezTo>
                  <a:cubicBezTo>
                    <a:pt x="2615796" y="2521833"/>
                    <a:pt x="2337906" y="2556612"/>
                    <a:pt x="1982813" y="2476565"/>
                  </a:cubicBezTo>
                  <a:lnTo>
                    <a:pt x="1890625" y="2453030"/>
                  </a:lnTo>
                  <a:lnTo>
                    <a:pt x="1863319" y="2544172"/>
                  </a:lnTo>
                  <a:cubicBezTo>
                    <a:pt x="1749047" y="2889773"/>
                    <a:pt x="1576111" y="3110058"/>
                    <a:pt x="1382561" y="3110058"/>
                  </a:cubicBezTo>
                  <a:cubicBezTo>
                    <a:pt x="1189012" y="3110058"/>
                    <a:pt x="1016076" y="2889773"/>
                    <a:pt x="901803" y="2544172"/>
                  </a:cubicBezTo>
                  <a:lnTo>
                    <a:pt x="872368" y="2440837"/>
                  </a:lnTo>
                  <a:lnTo>
                    <a:pt x="766317" y="2465949"/>
                  </a:lnTo>
                  <a:cubicBezTo>
                    <a:pt x="409882" y="2539787"/>
                    <a:pt x="132641" y="2500163"/>
                    <a:pt x="35866" y="2332544"/>
                  </a:cubicBezTo>
                  <a:cubicBezTo>
                    <a:pt x="-60908" y="2164925"/>
                    <a:pt x="43396" y="1905015"/>
                    <a:pt x="285559" y="1633252"/>
                  </a:cubicBezTo>
                  <a:lnTo>
                    <a:pt x="368254" y="1545565"/>
                  </a:lnTo>
                  <a:lnTo>
                    <a:pt x="349269" y="1526910"/>
                  </a:lnTo>
                  <a:cubicBezTo>
                    <a:pt x="67719" y="1226005"/>
                    <a:pt x="-58351" y="933860"/>
                    <a:pt x="49641" y="754130"/>
                  </a:cubicBezTo>
                  <a:cubicBezTo>
                    <a:pt x="149326" y="588226"/>
                    <a:pt x="427216" y="553446"/>
                    <a:pt x="782309" y="633493"/>
                  </a:cubicBezTo>
                  <a:lnTo>
                    <a:pt x="874497" y="657029"/>
                  </a:lnTo>
                  <a:lnTo>
                    <a:pt x="901803" y="565886"/>
                  </a:lnTo>
                  <a:cubicBezTo>
                    <a:pt x="1016076" y="220285"/>
                    <a:pt x="1189012" y="0"/>
                    <a:pt x="1382561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1"/>
            <p:cNvSpPr>
              <a:spLocks noChangeAspect="1"/>
            </p:cNvSpPr>
            <p:nvPr/>
          </p:nvSpPr>
          <p:spPr bwMode="auto">
            <a:xfrm>
              <a:off x="7496004" y="3682990"/>
              <a:ext cx="320490" cy="269438"/>
            </a:xfrm>
            <a:custGeom>
              <a:avLst/>
              <a:gdLst>
                <a:gd name="T0" fmla="*/ 0 w 3985089"/>
                <a:gd name="T1" fmla="*/ 0 h 3350285"/>
                <a:gd name="T2" fmla="*/ 0 w 3985089"/>
                <a:gd name="T3" fmla="*/ 0 h 3350285"/>
                <a:gd name="T4" fmla="*/ 0 w 3985089"/>
                <a:gd name="T5" fmla="*/ 0 h 3350285"/>
                <a:gd name="T6" fmla="*/ 0 w 3985089"/>
                <a:gd name="T7" fmla="*/ 0 h 3350285"/>
                <a:gd name="T8" fmla="*/ 0 w 3985089"/>
                <a:gd name="T9" fmla="*/ 0 h 3350285"/>
                <a:gd name="T10" fmla="*/ 0 w 3985089"/>
                <a:gd name="T11" fmla="*/ 0 h 3350285"/>
                <a:gd name="T12" fmla="*/ 0 w 3985089"/>
                <a:gd name="T13" fmla="*/ 0 h 3350285"/>
                <a:gd name="T14" fmla="*/ 0 w 3985089"/>
                <a:gd name="T15" fmla="*/ 0 h 3350285"/>
                <a:gd name="T16" fmla="*/ 0 w 3985089"/>
                <a:gd name="T17" fmla="*/ 0 h 3350285"/>
                <a:gd name="T18" fmla="*/ 0 w 3985089"/>
                <a:gd name="T19" fmla="*/ 0 h 3350285"/>
                <a:gd name="T20" fmla="*/ 0 w 3985089"/>
                <a:gd name="T21" fmla="*/ 0 h 3350285"/>
                <a:gd name="T22" fmla="*/ 0 w 3985089"/>
                <a:gd name="T23" fmla="*/ 0 h 3350285"/>
                <a:gd name="T24" fmla="*/ 0 w 3985089"/>
                <a:gd name="T25" fmla="*/ 0 h 3350285"/>
                <a:gd name="T26" fmla="*/ 0 w 3985089"/>
                <a:gd name="T27" fmla="*/ 0 h 3350285"/>
                <a:gd name="T28" fmla="*/ 0 w 3985089"/>
                <a:gd name="T29" fmla="*/ 0 h 3350285"/>
                <a:gd name="T30" fmla="*/ 0 w 3985089"/>
                <a:gd name="T31" fmla="*/ 0 h 3350285"/>
                <a:gd name="T32" fmla="*/ 0 w 3985089"/>
                <a:gd name="T33" fmla="*/ 0 h 3350285"/>
                <a:gd name="T34" fmla="*/ 0 w 3985089"/>
                <a:gd name="T35" fmla="*/ 0 h 3350285"/>
                <a:gd name="T36" fmla="*/ 0 w 3985089"/>
                <a:gd name="T37" fmla="*/ 0 h 3350285"/>
                <a:gd name="T38" fmla="*/ 0 w 3985089"/>
                <a:gd name="T39" fmla="*/ 0 h 3350285"/>
                <a:gd name="T40" fmla="*/ 0 w 3985089"/>
                <a:gd name="T41" fmla="*/ 0 h 3350285"/>
                <a:gd name="T42" fmla="*/ 0 w 3985089"/>
                <a:gd name="T43" fmla="*/ 0 h 3350285"/>
                <a:gd name="T44" fmla="*/ 0 w 3985089"/>
                <a:gd name="T45" fmla="*/ 0 h 3350285"/>
                <a:gd name="T46" fmla="*/ 0 w 3985089"/>
                <a:gd name="T47" fmla="*/ 0 h 3350285"/>
                <a:gd name="T48" fmla="*/ 0 w 3985089"/>
                <a:gd name="T49" fmla="*/ 0 h 3350285"/>
                <a:gd name="T50" fmla="*/ 0 w 3985089"/>
                <a:gd name="T51" fmla="*/ 0 h 3350285"/>
                <a:gd name="T52" fmla="*/ 0 w 3985089"/>
                <a:gd name="T53" fmla="*/ 0 h 3350285"/>
                <a:gd name="T54" fmla="*/ 0 w 3985089"/>
                <a:gd name="T55" fmla="*/ 0 h 3350285"/>
                <a:gd name="T56" fmla="*/ 0 w 3985089"/>
                <a:gd name="T57" fmla="*/ 0 h 3350285"/>
                <a:gd name="T58" fmla="*/ 0 w 3985089"/>
                <a:gd name="T59" fmla="*/ 0 h 3350285"/>
                <a:gd name="T60" fmla="*/ 0 w 3985089"/>
                <a:gd name="T61" fmla="*/ 0 h 3350285"/>
                <a:gd name="T62" fmla="*/ 0 w 3985089"/>
                <a:gd name="T63" fmla="*/ 0 h 33502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lnTo>
                    <a:pt x="1489879" y="1687056"/>
                  </a:ln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lnTo>
                    <a:pt x="2281462" y="1675141"/>
                  </a:ln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lnTo>
                    <a:pt x="941776" y="640989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6" name="Oval 2"/>
            <p:cNvSpPr>
              <a:spLocks noChangeAspect="1"/>
            </p:cNvSpPr>
            <p:nvPr/>
          </p:nvSpPr>
          <p:spPr bwMode="auto">
            <a:xfrm>
              <a:off x="7501595" y="3961380"/>
              <a:ext cx="348693" cy="269437"/>
            </a:xfrm>
            <a:custGeom>
              <a:avLst/>
              <a:gdLst>
                <a:gd name="T0" fmla="*/ 0 w 3949160"/>
                <a:gd name="T1" fmla="*/ 0 h 3051548"/>
                <a:gd name="T2" fmla="*/ 0 w 3949160"/>
                <a:gd name="T3" fmla="*/ 0 h 3051548"/>
                <a:gd name="T4" fmla="*/ 0 w 3949160"/>
                <a:gd name="T5" fmla="*/ 0 h 3051548"/>
                <a:gd name="T6" fmla="*/ 0 w 3949160"/>
                <a:gd name="T7" fmla="*/ 0 h 3051548"/>
                <a:gd name="T8" fmla="*/ 0 w 3949160"/>
                <a:gd name="T9" fmla="*/ 0 h 3051548"/>
                <a:gd name="T10" fmla="*/ 0 w 3949160"/>
                <a:gd name="T11" fmla="*/ 0 h 3051548"/>
                <a:gd name="T12" fmla="*/ 0 w 3949160"/>
                <a:gd name="T13" fmla="*/ 0 h 3051548"/>
                <a:gd name="T14" fmla="*/ 0 w 3949160"/>
                <a:gd name="T15" fmla="*/ 0 h 3051548"/>
                <a:gd name="T16" fmla="*/ 0 w 3949160"/>
                <a:gd name="T17" fmla="*/ 0 h 3051548"/>
                <a:gd name="T18" fmla="*/ 0 w 3949160"/>
                <a:gd name="T19" fmla="*/ 0 h 3051548"/>
                <a:gd name="T20" fmla="*/ 0 w 3949160"/>
                <a:gd name="T21" fmla="*/ 0 h 3051548"/>
                <a:gd name="T22" fmla="*/ 0 w 3949160"/>
                <a:gd name="T23" fmla="*/ 0 h 3051548"/>
                <a:gd name="T24" fmla="*/ 0 w 3949160"/>
                <a:gd name="T25" fmla="*/ 0 h 3051548"/>
                <a:gd name="T26" fmla="*/ 0 w 3949160"/>
                <a:gd name="T27" fmla="*/ 0 h 3051548"/>
                <a:gd name="T28" fmla="*/ 0 w 3949160"/>
                <a:gd name="T29" fmla="*/ 0 h 3051548"/>
                <a:gd name="T30" fmla="*/ 0 w 3949160"/>
                <a:gd name="T31" fmla="*/ 0 h 3051548"/>
                <a:gd name="T32" fmla="*/ 0 w 3949160"/>
                <a:gd name="T33" fmla="*/ 0 h 3051548"/>
                <a:gd name="T34" fmla="*/ 0 w 3949160"/>
                <a:gd name="T35" fmla="*/ 0 h 3051548"/>
                <a:gd name="T36" fmla="*/ 0 w 3949160"/>
                <a:gd name="T37" fmla="*/ 0 h 305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7" name="Block Arc 5"/>
            <p:cNvSpPr>
              <a:spLocks noChangeAspect="1"/>
            </p:cNvSpPr>
            <p:nvPr/>
          </p:nvSpPr>
          <p:spPr bwMode="auto">
            <a:xfrm rot="10800000">
              <a:off x="7556822" y="3332187"/>
              <a:ext cx="299221" cy="322665"/>
            </a:xfrm>
            <a:custGeom>
              <a:avLst/>
              <a:gdLst>
                <a:gd name="T0" fmla="*/ 0 w 3672275"/>
                <a:gd name="T1" fmla="*/ 0 h 3963955"/>
                <a:gd name="T2" fmla="*/ 0 w 3672275"/>
                <a:gd name="T3" fmla="*/ 0 h 3963955"/>
                <a:gd name="T4" fmla="*/ 0 w 3672275"/>
                <a:gd name="T5" fmla="*/ 0 h 3963955"/>
                <a:gd name="T6" fmla="*/ 0 w 3672275"/>
                <a:gd name="T7" fmla="*/ 0 h 3963955"/>
                <a:gd name="T8" fmla="*/ 0 w 3672275"/>
                <a:gd name="T9" fmla="*/ 0 h 3963955"/>
                <a:gd name="T10" fmla="*/ 0 w 3672275"/>
                <a:gd name="T11" fmla="*/ 0 h 3963955"/>
                <a:gd name="T12" fmla="*/ 0 w 3672275"/>
                <a:gd name="T13" fmla="*/ 0 h 3963955"/>
                <a:gd name="T14" fmla="*/ 0 w 3672275"/>
                <a:gd name="T15" fmla="*/ 0 h 3963955"/>
                <a:gd name="T16" fmla="*/ 0 w 3672275"/>
                <a:gd name="T17" fmla="*/ 0 h 3963955"/>
                <a:gd name="T18" fmla="*/ 0 w 3672275"/>
                <a:gd name="T19" fmla="*/ 0 h 3963955"/>
                <a:gd name="T20" fmla="*/ 0 w 3672275"/>
                <a:gd name="T21" fmla="*/ 0 h 3963955"/>
                <a:gd name="T22" fmla="*/ 0 w 3672275"/>
                <a:gd name="T23" fmla="*/ 0 h 3963955"/>
                <a:gd name="T24" fmla="*/ 0 w 3672275"/>
                <a:gd name="T25" fmla="*/ 0 h 3963955"/>
                <a:gd name="T26" fmla="*/ 0 w 3672275"/>
                <a:gd name="T27" fmla="*/ 0 h 3963955"/>
                <a:gd name="T28" fmla="*/ 0 w 3672275"/>
                <a:gd name="T29" fmla="*/ 0 h 3963955"/>
                <a:gd name="T30" fmla="*/ 0 w 3672275"/>
                <a:gd name="T31" fmla="*/ 0 h 3963955"/>
                <a:gd name="T32" fmla="*/ 0 w 3672275"/>
                <a:gd name="T33" fmla="*/ 0 h 3963955"/>
                <a:gd name="T34" fmla="*/ 0 w 3672275"/>
                <a:gd name="T35" fmla="*/ 0 h 3963955"/>
                <a:gd name="T36" fmla="*/ 0 w 3672275"/>
                <a:gd name="T37" fmla="*/ 0 h 3963955"/>
                <a:gd name="T38" fmla="*/ 0 w 3672275"/>
                <a:gd name="T39" fmla="*/ 0 h 3963955"/>
                <a:gd name="T40" fmla="*/ 0 w 3672275"/>
                <a:gd name="T41" fmla="*/ 0 h 3963955"/>
                <a:gd name="T42" fmla="*/ 0 w 3672275"/>
                <a:gd name="T43" fmla="*/ 0 h 3963955"/>
                <a:gd name="T44" fmla="*/ 0 w 3672275"/>
                <a:gd name="T45" fmla="*/ 0 h 3963955"/>
                <a:gd name="T46" fmla="*/ 0 w 3672275"/>
                <a:gd name="T47" fmla="*/ 0 h 3963955"/>
                <a:gd name="T48" fmla="*/ 0 w 3672275"/>
                <a:gd name="T49" fmla="*/ 0 h 3963955"/>
                <a:gd name="T50" fmla="*/ 0 w 3672275"/>
                <a:gd name="T51" fmla="*/ 0 h 3963955"/>
                <a:gd name="T52" fmla="*/ 0 w 3672275"/>
                <a:gd name="T53" fmla="*/ 0 h 39639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8" name="Rounded Rectangle 9"/>
            <p:cNvSpPr>
              <a:spLocks noChangeAspect="1"/>
            </p:cNvSpPr>
            <p:nvPr/>
          </p:nvSpPr>
          <p:spPr bwMode="auto">
            <a:xfrm>
              <a:off x="8516432" y="2099615"/>
              <a:ext cx="296548" cy="296548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29" name="Freeform 20"/>
            <p:cNvSpPr>
              <a:spLocks noChangeAspect="1"/>
            </p:cNvSpPr>
            <p:nvPr/>
          </p:nvSpPr>
          <p:spPr bwMode="auto">
            <a:xfrm flipH="1">
              <a:off x="7608791" y="4297323"/>
              <a:ext cx="336694" cy="323742"/>
            </a:xfrm>
            <a:custGeom>
              <a:avLst/>
              <a:gdLst>
                <a:gd name="T0" fmla="*/ 0 w 3948393"/>
                <a:gd name="T1" fmla="*/ 0 h 3817544"/>
                <a:gd name="T2" fmla="*/ 0 w 3948393"/>
                <a:gd name="T3" fmla="*/ 0 h 3817544"/>
                <a:gd name="T4" fmla="*/ 0 w 3948393"/>
                <a:gd name="T5" fmla="*/ 0 h 3817544"/>
                <a:gd name="T6" fmla="*/ 0 w 3948393"/>
                <a:gd name="T7" fmla="*/ 0 h 3817544"/>
                <a:gd name="T8" fmla="*/ 0 w 3948393"/>
                <a:gd name="T9" fmla="*/ 0 h 3817544"/>
                <a:gd name="T10" fmla="*/ 0 w 3948393"/>
                <a:gd name="T11" fmla="*/ 0 h 3817544"/>
                <a:gd name="T12" fmla="*/ 0 w 3948393"/>
                <a:gd name="T13" fmla="*/ 0 h 3817544"/>
                <a:gd name="T14" fmla="*/ 0 w 3948393"/>
                <a:gd name="T15" fmla="*/ 0 h 3817544"/>
                <a:gd name="T16" fmla="*/ 0 w 3948393"/>
                <a:gd name="T17" fmla="*/ 0 h 3817544"/>
                <a:gd name="T18" fmla="*/ 0 w 3948393"/>
                <a:gd name="T19" fmla="*/ 0 h 3817544"/>
                <a:gd name="T20" fmla="*/ 0 w 3948393"/>
                <a:gd name="T21" fmla="*/ 0 h 3817544"/>
                <a:gd name="T22" fmla="*/ 0 w 3948393"/>
                <a:gd name="T23" fmla="*/ 0 h 3817544"/>
                <a:gd name="T24" fmla="*/ 0 w 3948393"/>
                <a:gd name="T25" fmla="*/ 0 h 3817544"/>
                <a:gd name="T26" fmla="*/ 0 w 3948393"/>
                <a:gd name="T27" fmla="*/ 0 h 3817544"/>
                <a:gd name="T28" fmla="*/ 0 w 3948393"/>
                <a:gd name="T29" fmla="*/ 0 h 3817544"/>
                <a:gd name="T30" fmla="*/ 0 w 3948393"/>
                <a:gd name="T31" fmla="*/ 0 h 3817544"/>
                <a:gd name="T32" fmla="*/ 0 w 3948393"/>
                <a:gd name="T33" fmla="*/ 0 h 3817544"/>
                <a:gd name="T34" fmla="*/ 0 w 3948393"/>
                <a:gd name="T35" fmla="*/ 0 h 3817544"/>
                <a:gd name="T36" fmla="*/ 0 w 3948393"/>
                <a:gd name="T37" fmla="*/ 0 h 3817544"/>
                <a:gd name="T38" fmla="*/ 0 w 3948393"/>
                <a:gd name="T39" fmla="*/ 0 h 3817544"/>
                <a:gd name="T40" fmla="*/ 0 w 3948393"/>
                <a:gd name="T41" fmla="*/ 0 h 3817544"/>
                <a:gd name="T42" fmla="*/ 0 w 3948393"/>
                <a:gd name="T43" fmla="*/ 0 h 3817544"/>
                <a:gd name="T44" fmla="*/ 0 w 3948393"/>
                <a:gd name="T45" fmla="*/ 0 h 3817544"/>
                <a:gd name="T46" fmla="*/ 0 w 3948393"/>
                <a:gd name="T47" fmla="*/ 0 h 3817544"/>
                <a:gd name="T48" fmla="*/ 0 w 3948393"/>
                <a:gd name="T49" fmla="*/ 0 h 3817544"/>
                <a:gd name="T50" fmla="*/ 0 w 3948393"/>
                <a:gd name="T51" fmla="*/ 0 h 3817544"/>
                <a:gd name="T52" fmla="*/ 0 w 3948393"/>
                <a:gd name="T53" fmla="*/ 0 h 3817544"/>
                <a:gd name="T54" fmla="*/ 0 w 3948393"/>
                <a:gd name="T55" fmla="*/ 0 h 3817544"/>
                <a:gd name="T56" fmla="*/ 0 w 3948393"/>
                <a:gd name="T57" fmla="*/ 0 h 3817544"/>
                <a:gd name="T58" fmla="*/ 0 w 3948393"/>
                <a:gd name="T59" fmla="*/ 0 h 3817544"/>
                <a:gd name="T60" fmla="*/ 0 w 3948393"/>
                <a:gd name="T61" fmla="*/ 0 h 3817544"/>
                <a:gd name="T62" fmla="*/ 0 w 3948393"/>
                <a:gd name="T63" fmla="*/ 0 h 38175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lnTo>
                    <a:pt x="2059390" y="2370407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lnTo>
                    <a:pt x="733907" y="1451867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lnTo>
                    <a:pt x="3206900" y="1451867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lnTo>
                    <a:pt x="1195981" y="0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lnTo>
                    <a:pt x="2762973" y="0"/>
                  </a:ln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</p:grpSp>
      <p:sp>
        <p:nvSpPr>
          <p:cNvPr id="30" name="Donut 93"/>
          <p:cNvSpPr/>
          <p:nvPr/>
        </p:nvSpPr>
        <p:spPr>
          <a:xfrm>
            <a:off x="7312025" y="1714500"/>
            <a:ext cx="4243388" cy="4244975"/>
          </a:xfrm>
          <a:prstGeom prst="donut">
            <a:avLst>
              <a:gd name="adj" fmla="val 14003"/>
            </a:avLst>
          </a:prstGeom>
          <a:solidFill>
            <a:sysClr val="window" lastClr="FFFFFF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ko-KR" altLang="en-US" sz="2701" kern="0" dirty="0">
              <a:solidFill>
                <a:prstClr val="black"/>
              </a:solidFill>
            </a:endParaRPr>
          </a:p>
        </p:txBody>
      </p:sp>
      <p:sp>
        <p:nvSpPr>
          <p:cNvPr id="31" name="TextBox 31"/>
          <p:cNvSpPr txBox="1">
            <a:spLocks noChangeArrowheads="1"/>
          </p:cNvSpPr>
          <p:nvPr/>
        </p:nvSpPr>
        <p:spPr bwMode="auto">
          <a:xfrm>
            <a:off x="8667750" y="4129088"/>
            <a:ext cx="16446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>
                <a:solidFill>
                  <a:srgbClr val="404040"/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869238" y="2289175"/>
            <a:ext cx="3598862" cy="4951413"/>
            <a:chOff x="7907899" y="2308624"/>
            <a:chExt cx="3597749" cy="4951423"/>
          </a:xfrm>
        </p:grpSpPr>
        <p:sp>
          <p:nvSpPr>
            <p:cNvPr id="33" name="자유형: 도형 96"/>
            <p:cNvSpPr/>
            <p:nvPr/>
          </p:nvSpPr>
          <p:spPr>
            <a:xfrm rot="8348922">
              <a:off x="11199356" y="4958167"/>
              <a:ext cx="306292" cy="230188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34" name="Donut 4"/>
            <p:cNvSpPr/>
            <p:nvPr/>
          </p:nvSpPr>
          <p:spPr>
            <a:xfrm>
              <a:off x="7907899" y="2308624"/>
              <a:ext cx="3099428" cy="3100394"/>
            </a:xfrm>
            <a:prstGeom prst="donut">
              <a:avLst>
                <a:gd name="adj" fmla="val 3665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35" name="Round Same Side Corner Rectangle 5"/>
            <p:cNvSpPr/>
            <p:nvPr/>
          </p:nvSpPr>
          <p:spPr>
            <a:xfrm rot="8399802">
              <a:off x="10256672" y="4980392"/>
              <a:ext cx="499907" cy="306388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8007350" y="2390775"/>
            <a:ext cx="2811463" cy="2844800"/>
            <a:chOff x="8045579" y="2409380"/>
            <a:chExt cx="2811142" cy="2844985"/>
          </a:xfrm>
        </p:grpSpPr>
        <p:sp>
          <p:nvSpPr>
            <p:cNvPr id="37" name="Freeform 43"/>
            <p:cNvSpPr>
              <a:spLocks/>
            </p:cNvSpPr>
            <p:nvPr/>
          </p:nvSpPr>
          <p:spPr>
            <a:xfrm>
              <a:off x="10509098" y="3444497"/>
              <a:ext cx="342861" cy="344510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38" name="Rectangle 15"/>
            <p:cNvSpPr>
              <a:spLocks/>
            </p:cNvSpPr>
            <p:nvPr/>
          </p:nvSpPr>
          <p:spPr>
            <a:xfrm>
              <a:off x="8174152" y="4174795"/>
              <a:ext cx="393655" cy="392138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39" name="Rectangle 1"/>
            <p:cNvSpPr>
              <a:spLocks noChangeAspect="1"/>
            </p:cNvSpPr>
            <p:nvPr/>
          </p:nvSpPr>
          <p:spPr>
            <a:xfrm>
              <a:off x="9224957" y="2409380"/>
              <a:ext cx="393655" cy="392138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0" name="Trapezoid 11"/>
            <p:cNvSpPr>
              <a:spLocks noChangeAspect="1"/>
            </p:cNvSpPr>
            <p:nvPr/>
          </p:nvSpPr>
          <p:spPr>
            <a:xfrm rot="9900000">
              <a:off x="10074172" y="2714200"/>
              <a:ext cx="350798" cy="423891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1" name="Rectangle 3"/>
            <p:cNvSpPr/>
            <p:nvPr/>
          </p:nvSpPr>
          <p:spPr>
            <a:xfrm rot="3600000">
              <a:off x="8507475" y="4424092"/>
              <a:ext cx="161936" cy="479370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rgbClr val="1C82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42" name="Rectangle 15"/>
            <p:cNvSpPr>
              <a:spLocks noChangeAspect="1"/>
            </p:cNvSpPr>
            <p:nvPr/>
          </p:nvSpPr>
          <p:spPr>
            <a:xfrm>
              <a:off x="8045579" y="3847749"/>
              <a:ext cx="330162" cy="261955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3" name="Donut 2"/>
            <p:cNvSpPr>
              <a:spLocks noChangeAspect="1"/>
            </p:cNvSpPr>
            <p:nvPr/>
          </p:nvSpPr>
          <p:spPr>
            <a:xfrm>
              <a:off x="9002733" y="4924144"/>
              <a:ext cx="304765" cy="330221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black"/>
                </a:solidFill>
              </a:endParaRPr>
            </a:p>
          </p:txBody>
        </p:sp>
        <p:sp>
          <p:nvSpPr>
            <p:cNvPr id="44" name="Rectangle 19"/>
            <p:cNvSpPr>
              <a:spLocks noChangeAspect="1"/>
            </p:cNvSpPr>
            <p:nvPr/>
          </p:nvSpPr>
          <p:spPr>
            <a:xfrm>
              <a:off x="9848773" y="4820950"/>
              <a:ext cx="257146" cy="331809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2701" kern="0">
                <a:solidFill>
                  <a:prstClr val="white"/>
                </a:solidFill>
              </a:endParaRPr>
            </a:p>
          </p:txBody>
        </p:sp>
        <p:sp>
          <p:nvSpPr>
            <p:cNvPr id="45" name="Rounded Rectangle 12"/>
            <p:cNvSpPr>
              <a:spLocks noChangeAspect="1"/>
            </p:cNvSpPr>
            <p:nvPr/>
          </p:nvSpPr>
          <p:spPr bwMode="auto">
            <a:xfrm>
              <a:off x="10547386" y="3842640"/>
              <a:ext cx="309335" cy="309300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w 3960440"/>
                <a:gd name="T55" fmla="*/ 0 h 3960000"/>
                <a:gd name="T56" fmla="*/ 0 w 3960440"/>
                <a:gd name="T57" fmla="*/ 0 h 3960000"/>
                <a:gd name="T58" fmla="*/ 0 w 3960440"/>
                <a:gd name="T59" fmla="*/ 0 h 3960000"/>
                <a:gd name="T60" fmla="*/ 0 w 3960440"/>
                <a:gd name="T61" fmla="*/ 0 h 3960000"/>
                <a:gd name="T62" fmla="*/ 0 w 3960440"/>
                <a:gd name="T63" fmla="*/ 0 h 3960000"/>
                <a:gd name="T64" fmla="*/ 0 w 3960440"/>
                <a:gd name="T65" fmla="*/ 0 h 3960000"/>
                <a:gd name="T66" fmla="*/ 0 w 3960440"/>
                <a:gd name="T67" fmla="*/ 0 h 3960000"/>
                <a:gd name="T68" fmla="*/ 0 w 3960440"/>
                <a:gd name="T69" fmla="*/ 0 h 3960000"/>
                <a:gd name="T70" fmla="*/ 0 w 3960440"/>
                <a:gd name="T71" fmla="*/ 0 h 3960000"/>
                <a:gd name="T72" fmla="*/ 0 w 3960440"/>
                <a:gd name="T73" fmla="*/ 0 h 3960000"/>
                <a:gd name="T74" fmla="*/ 0 w 3960440"/>
                <a:gd name="T75" fmla="*/ 0 h 396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60440" h="3960000">
                  <a:moveTo>
                    <a:pt x="2117745" y="2289258"/>
                  </a:moveTo>
                  <a:cubicBezTo>
                    <a:pt x="2253931" y="2373161"/>
                    <a:pt x="2290104" y="2397532"/>
                    <a:pt x="2392952" y="2510010"/>
                  </a:cubicBezTo>
                  <a:cubicBezTo>
                    <a:pt x="2551302" y="2699530"/>
                    <a:pt x="2456894" y="2911213"/>
                    <a:pt x="2285214" y="2987744"/>
                  </a:cubicBezTo>
                  <a:cubicBezTo>
                    <a:pt x="2046443" y="3084914"/>
                    <a:pt x="1864058" y="3073352"/>
                    <a:pt x="1634211" y="2962065"/>
                  </a:cubicBezTo>
                  <a:cubicBezTo>
                    <a:pt x="1390134" y="2803501"/>
                    <a:pt x="1391670" y="2463226"/>
                    <a:pt x="1703848" y="2355742"/>
                  </a:cubicBezTo>
                  <a:cubicBezTo>
                    <a:pt x="1867216" y="2309770"/>
                    <a:pt x="1932946" y="2304275"/>
                    <a:pt x="2117745" y="2289258"/>
                  </a:cubicBezTo>
                  <a:close/>
                  <a:moveTo>
                    <a:pt x="1895201" y="880902"/>
                  </a:moveTo>
                  <a:cubicBezTo>
                    <a:pt x="2049819" y="878570"/>
                    <a:pt x="2210983" y="1023567"/>
                    <a:pt x="2276065" y="1236504"/>
                  </a:cubicBezTo>
                  <a:cubicBezTo>
                    <a:pt x="2350446" y="1479859"/>
                    <a:pt x="2271166" y="1719799"/>
                    <a:pt x="2098990" y="1772423"/>
                  </a:cubicBezTo>
                  <a:cubicBezTo>
                    <a:pt x="1926813" y="1825048"/>
                    <a:pt x="1726940" y="1670429"/>
                    <a:pt x="1652559" y="1427074"/>
                  </a:cubicBezTo>
                  <a:cubicBezTo>
                    <a:pt x="1578180" y="1183717"/>
                    <a:pt x="1657458" y="943778"/>
                    <a:pt x="1829635" y="891153"/>
                  </a:cubicBezTo>
                  <a:lnTo>
                    <a:pt x="1895201" y="880902"/>
                  </a:lnTo>
                  <a:close/>
                  <a:moveTo>
                    <a:pt x="2577034" y="759541"/>
                  </a:moveTo>
                  <a:lnTo>
                    <a:pt x="1972441" y="767241"/>
                  </a:lnTo>
                  <a:cubicBezTo>
                    <a:pt x="1929619" y="768623"/>
                    <a:pt x="1886068" y="773785"/>
                    <a:pt x="1842289" y="783004"/>
                  </a:cubicBezTo>
                  <a:cubicBezTo>
                    <a:pt x="1492048" y="856758"/>
                    <a:pt x="1259862" y="1162246"/>
                    <a:pt x="1323686" y="1465331"/>
                  </a:cubicBezTo>
                  <a:cubicBezTo>
                    <a:pt x="1380617" y="1735681"/>
                    <a:pt x="1653838" y="1912801"/>
                    <a:pt x="1960688" y="1894227"/>
                  </a:cubicBezTo>
                  <a:lnTo>
                    <a:pt x="1954787" y="1896039"/>
                  </a:lnTo>
                  <a:cubicBezTo>
                    <a:pt x="1858317" y="2000800"/>
                    <a:pt x="1978682" y="2148499"/>
                    <a:pt x="2028445" y="2210716"/>
                  </a:cubicBezTo>
                  <a:lnTo>
                    <a:pt x="1914361" y="2213518"/>
                  </a:lnTo>
                  <a:cubicBezTo>
                    <a:pt x="1373805" y="2249742"/>
                    <a:pt x="1143478" y="2466102"/>
                    <a:pt x="1177422" y="2809298"/>
                  </a:cubicBezTo>
                  <a:cubicBezTo>
                    <a:pt x="1211366" y="3152493"/>
                    <a:pt x="1741992" y="3244646"/>
                    <a:pt x="2060873" y="3229704"/>
                  </a:cubicBezTo>
                  <a:cubicBezTo>
                    <a:pt x="2379755" y="3214763"/>
                    <a:pt x="2698110" y="2930571"/>
                    <a:pt x="2719230" y="2648210"/>
                  </a:cubicBezTo>
                  <a:cubicBezTo>
                    <a:pt x="2699867" y="2070575"/>
                    <a:pt x="2052418" y="2112562"/>
                    <a:pt x="2282832" y="1799863"/>
                  </a:cubicBezTo>
                  <a:cubicBezTo>
                    <a:pt x="2510843" y="1673695"/>
                    <a:pt x="2641919" y="1435236"/>
                    <a:pt x="2592014" y="1198247"/>
                  </a:cubicBezTo>
                  <a:cubicBezTo>
                    <a:pt x="2566015" y="1074781"/>
                    <a:pt x="2494906" y="970760"/>
                    <a:pt x="2395028" y="897200"/>
                  </a:cubicBezTo>
                  <a:lnTo>
                    <a:pt x="2564389" y="891152"/>
                  </a:lnTo>
                  <a:cubicBezTo>
                    <a:pt x="2644558" y="859402"/>
                    <a:pt x="2739013" y="796695"/>
                    <a:pt x="2769176" y="767327"/>
                  </a:cubicBezTo>
                  <a:cubicBezTo>
                    <a:pt x="2755484" y="761968"/>
                    <a:pt x="2680847" y="759625"/>
                    <a:pt x="2577034" y="75954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6" name="Down Arrow 1"/>
            <p:cNvSpPr>
              <a:spLocks noChangeAspect="1"/>
            </p:cNvSpPr>
            <p:nvPr/>
          </p:nvSpPr>
          <p:spPr bwMode="auto">
            <a:xfrm>
              <a:off x="10401733" y="3025716"/>
              <a:ext cx="257188" cy="377708"/>
            </a:xfrm>
            <a:custGeom>
              <a:avLst/>
              <a:gdLst>
                <a:gd name="T0" fmla="*/ 0 w 2745756"/>
                <a:gd name="T1" fmla="*/ 0 h 4032448"/>
                <a:gd name="T2" fmla="*/ 0 w 2745756"/>
                <a:gd name="T3" fmla="*/ 0 h 4032448"/>
                <a:gd name="T4" fmla="*/ 0 w 2745756"/>
                <a:gd name="T5" fmla="*/ 0 h 4032448"/>
                <a:gd name="T6" fmla="*/ 0 w 2745756"/>
                <a:gd name="T7" fmla="*/ 0 h 4032448"/>
                <a:gd name="T8" fmla="*/ 0 w 2745756"/>
                <a:gd name="T9" fmla="*/ 0 h 4032448"/>
                <a:gd name="T10" fmla="*/ 0 w 2745756"/>
                <a:gd name="T11" fmla="*/ 0 h 4032448"/>
                <a:gd name="T12" fmla="*/ 0 w 2745756"/>
                <a:gd name="T13" fmla="*/ 0 h 4032448"/>
                <a:gd name="T14" fmla="*/ 0 w 2745756"/>
                <a:gd name="T15" fmla="*/ 0 h 4032448"/>
                <a:gd name="T16" fmla="*/ 0 w 2745756"/>
                <a:gd name="T17" fmla="*/ 0 h 4032448"/>
                <a:gd name="T18" fmla="*/ 0 w 2745756"/>
                <a:gd name="T19" fmla="*/ 0 h 4032448"/>
                <a:gd name="T20" fmla="*/ 0 w 2745756"/>
                <a:gd name="T21" fmla="*/ 0 h 4032448"/>
                <a:gd name="T22" fmla="*/ 0 w 2745756"/>
                <a:gd name="T23" fmla="*/ 0 h 4032448"/>
                <a:gd name="T24" fmla="*/ 0 w 2745756"/>
                <a:gd name="T25" fmla="*/ 0 h 4032448"/>
                <a:gd name="T26" fmla="*/ 0 w 2745756"/>
                <a:gd name="T27" fmla="*/ 0 h 4032448"/>
                <a:gd name="T28" fmla="*/ 0 w 2745756"/>
                <a:gd name="T29" fmla="*/ 0 h 4032448"/>
                <a:gd name="T30" fmla="*/ 0 w 2745756"/>
                <a:gd name="T31" fmla="*/ 0 h 40324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lnTo>
                    <a:pt x="1622229" y="1008112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lnTo>
                    <a:pt x="74901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7" name="Isosceles Triangle 7"/>
            <p:cNvSpPr>
              <a:spLocks noChangeAspect="1"/>
            </p:cNvSpPr>
            <p:nvPr/>
          </p:nvSpPr>
          <p:spPr bwMode="auto">
            <a:xfrm>
              <a:off x="9438297" y="5013963"/>
              <a:ext cx="300437" cy="209342"/>
            </a:xfrm>
            <a:custGeom>
              <a:avLst/>
              <a:gdLst>
                <a:gd name="T0" fmla="*/ 0 w 3974643"/>
                <a:gd name="T1" fmla="*/ 0 h 2769493"/>
                <a:gd name="T2" fmla="*/ 0 w 3974643"/>
                <a:gd name="T3" fmla="*/ 0 h 2769493"/>
                <a:gd name="T4" fmla="*/ 0 w 3974643"/>
                <a:gd name="T5" fmla="*/ 0 h 2769493"/>
                <a:gd name="T6" fmla="*/ 0 w 3974643"/>
                <a:gd name="T7" fmla="*/ 0 h 2769493"/>
                <a:gd name="T8" fmla="*/ 0 w 3974643"/>
                <a:gd name="T9" fmla="*/ 0 h 2769493"/>
                <a:gd name="T10" fmla="*/ 0 w 3974643"/>
                <a:gd name="T11" fmla="*/ 0 h 2769493"/>
                <a:gd name="T12" fmla="*/ 0 w 3974643"/>
                <a:gd name="T13" fmla="*/ 0 h 2769493"/>
                <a:gd name="T14" fmla="*/ 0 w 3974643"/>
                <a:gd name="T15" fmla="*/ 0 h 2769493"/>
                <a:gd name="T16" fmla="*/ 0 w 3974643"/>
                <a:gd name="T17" fmla="*/ 0 h 2769493"/>
                <a:gd name="T18" fmla="*/ 0 w 3974643"/>
                <a:gd name="T19" fmla="*/ 0 h 2769493"/>
                <a:gd name="T20" fmla="*/ 0 w 3974643"/>
                <a:gd name="T21" fmla="*/ 0 h 2769493"/>
                <a:gd name="T22" fmla="*/ 0 w 3974643"/>
                <a:gd name="T23" fmla="*/ 0 h 2769493"/>
                <a:gd name="T24" fmla="*/ 0 w 3974643"/>
                <a:gd name="T25" fmla="*/ 0 h 2769493"/>
                <a:gd name="T26" fmla="*/ 0 w 3974643"/>
                <a:gd name="T27" fmla="*/ 0 h 2769493"/>
                <a:gd name="T28" fmla="*/ 0 w 3974643"/>
                <a:gd name="T29" fmla="*/ 0 h 2769493"/>
                <a:gd name="T30" fmla="*/ 0 w 3974643"/>
                <a:gd name="T31" fmla="*/ 0 h 2769493"/>
                <a:gd name="T32" fmla="*/ 0 w 3974643"/>
                <a:gd name="T33" fmla="*/ 0 h 2769493"/>
                <a:gd name="T34" fmla="*/ 0 w 3974643"/>
                <a:gd name="T35" fmla="*/ 0 h 2769493"/>
                <a:gd name="T36" fmla="*/ 0 w 3974643"/>
                <a:gd name="T37" fmla="*/ 0 h 27694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lnTo>
                    <a:pt x="2571683" y="1503312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lnTo>
                    <a:pt x="3937314" y="28166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lnTo>
                    <a:pt x="0" y="248514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lnTo>
                    <a:pt x="7636" y="0"/>
                  </a:lnTo>
                  <a:close/>
                </a:path>
              </a:pathLst>
            </a:custGeom>
            <a:solidFill>
              <a:srgbClr val="1ED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8" name="Oval 6"/>
            <p:cNvSpPr>
              <a:spLocks noChangeAspect="1"/>
            </p:cNvSpPr>
            <p:nvPr/>
          </p:nvSpPr>
          <p:spPr bwMode="auto">
            <a:xfrm rot="678773">
              <a:off x="10108027" y="4569149"/>
              <a:ext cx="338104" cy="343148"/>
            </a:xfrm>
            <a:custGeom>
              <a:avLst/>
              <a:gdLst>
                <a:gd name="T0" fmla="*/ 0 w 3890413"/>
                <a:gd name="T1" fmla="*/ 0 h 3948462"/>
                <a:gd name="T2" fmla="*/ 0 w 3890413"/>
                <a:gd name="T3" fmla="*/ 0 h 3948462"/>
                <a:gd name="T4" fmla="*/ 0 w 3890413"/>
                <a:gd name="T5" fmla="*/ 0 h 3948462"/>
                <a:gd name="T6" fmla="*/ 0 w 3890413"/>
                <a:gd name="T7" fmla="*/ 0 h 3948462"/>
                <a:gd name="T8" fmla="*/ 0 w 3890413"/>
                <a:gd name="T9" fmla="*/ 0 h 3948462"/>
                <a:gd name="T10" fmla="*/ 0 w 3890413"/>
                <a:gd name="T11" fmla="*/ 0 h 3948462"/>
                <a:gd name="T12" fmla="*/ 0 w 3890413"/>
                <a:gd name="T13" fmla="*/ 0 h 3948462"/>
                <a:gd name="T14" fmla="*/ 0 w 3890413"/>
                <a:gd name="T15" fmla="*/ 0 h 3948462"/>
                <a:gd name="T16" fmla="*/ 0 w 3890413"/>
                <a:gd name="T17" fmla="*/ 0 h 3948462"/>
                <a:gd name="T18" fmla="*/ 0 w 3890413"/>
                <a:gd name="T19" fmla="*/ 0 h 3948462"/>
                <a:gd name="T20" fmla="*/ 0 w 3890413"/>
                <a:gd name="T21" fmla="*/ 0 h 3948462"/>
                <a:gd name="T22" fmla="*/ 0 w 3890413"/>
                <a:gd name="T23" fmla="*/ 0 h 3948462"/>
                <a:gd name="T24" fmla="*/ 0 w 3890413"/>
                <a:gd name="T25" fmla="*/ 0 h 3948462"/>
                <a:gd name="T26" fmla="*/ 0 w 3890413"/>
                <a:gd name="T27" fmla="*/ 0 h 3948462"/>
                <a:gd name="T28" fmla="*/ 0 w 3890413"/>
                <a:gd name="T29" fmla="*/ 0 h 3948462"/>
                <a:gd name="T30" fmla="*/ 0 w 3890413"/>
                <a:gd name="T31" fmla="*/ 0 h 3948462"/>
                <a:gd name="T32" fmla="*/ 0 w 3890413"/>
                <a:gd name="T33" fmla="*/ 0 h 3948462"/>
                <a:gd name="T34" fmla="*/ 0 w 3890413"/>
                <a:gd name="T35" fmla="*/ 0 h 3948462"/>
                <a:gd name="T36" fmla="*/ 0 w 3890413"/>
                <a:gd name="T37" fmla="*/ 0 h 3948462"/>
                <a:gd name="T38" fmla="*/ 0 w 3890413"/>
                <a:gd name="T39" fmla="*/ 0 h 3948462"/>
                <a:gd name="T40" fmla="*/ 0 w 3890413"/>
                <a:gd name="T41" fmla="*/ 0 h 3948462"/>
                <a:gd name="T42" fmla="*/ 0 w 3890413"/>
                <a:gd name="T43" fmla="*/ 0 h 3948462"/>
                <a:gd name="T44" fmla="*/ 0 w 3890413"/>
                <a:gd name="T45" fmla="*/ 0 h 3948462"/>
                <a:gd name="T46" fmla="*/ 0 w 3890413"/>
                <a:gd name="T47" fmla="*/ 0 h 3948462"/>
                <a:gd name="T48" fmla="*/ 0 w 3890413"/>
                <a:gd name="T49" fmla="*/ 0 h 3948462"/>
                <a:gd name="T50" fmla="*/ 0 w 3890413"/>
                <a:gd name="T51" fmla="*/ 0 h 3948462"/>
                <a:gd name="T52" fmla="*/ 0 w 3890413"/>
                <a:gd name="T53" fmla="*/ 0 h 3948462"/>
                <a:gd name="T54" fmla="*/ 0 w 3890413"/>
                <a:gd name="T55" fmla="*/ 0 h 3948462"/>
                <a:gd name="T56" fmla="*/ 0 w 3890413"/>
                <a:gd name="T57" fmla="*/ 0 h 3948462"/>
                <a:gd name="T58" fmla="*/ 0 w 3890413"/>
                <a:gd name="T59" fmla="*/ 0 h 39484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49" name="Freeform 14"/>
            <p:cNvSpPr>
              <a:spLocks noChangeAspect="1"/>
            </p:cNvSpPr>
            <p:nvPr/>
          </p:nvSpPr>
          <p:spPr bwMode="auto">
            <a:xfrm>
              <a:off x="8506880" y="2771935"/>
              <a:ext cx="315652" cy="359610"/>
            </a:xfrm>
            <a:custGeom>
              <a:avLst/>
              <a:gdLst>
                <a:gd name="T0" fmla="*/ 0 w 3456727"/>
                <a:gd name="T1" fmla="*/ 0 h 3938119"/>
                <a:gd name="T2" fmla="*/ 0 w 3456727"/>
                <a:gd name="T3" fmla="*/ 0 h 3938119"/>
                <a:gd name="T4" fmla="*/ 0 w 3456727"/>
                <a:gd name="T5" fmla="*/ 0 h 3938119"/>
                <a:gd name="T6" fmla="*/ 0 w 3456727"/>
                <a:gd name="T7" fmla="*/ 0 h 3938119"/>
                <a:gd name="T8" fmla="*/ 0 w 3456727"/>
                <a:gd name="T9" fmla="*/ 0 h 3938119"/>
                <a:gd name="T10" fmla="*/ 0 w 3456727"/>
                <a:gd name="T11" fmla="*/ 0 h 3938119"/>
                <a:gd name="T12" fmla="*/ 0 w 3456727"/>
                <a:gd name="T13" fmla="*/ 0 h 3938119"/>
                <a:gd name="T14" fmla="*/ 0 w 3456727"/>
                <a:gd name="T15" fmla="*/ 0 h 3938119"/>
                <a:gd name="T16" fmla="*/ 0 w 3456727"/>
                <a:gd name="T17" fmla="*/ 0 h 3938119"/>
                <a:gd name="T18" fmla="*/ 0 w 3456727"/>
                <a:gd name="T19" fmla="*/ 0 h 3938119"/>
                <a:gd name="T20" fmla="*/ 0 w 3456727"/>
                <a:gd name="T21" fmla="*/ 0 h 3938119"/>
                <a:gd name="T22" fmla="*/ 0 w 3456727"/>
                <a:gd name="T23" fmla="*/ 0 h 3938119"/>
                <a:gd name="T24" fmla="*/ 0 w 3456727"/>
                <a:gd name="T25" fmla="*/ 0 h 3938119"/>
                <a:gd name="T26" fmla="*/ 0 w 3456727"/>
                <a:gd name="T27" fmla="*/ 0 h 3938119"/>
                <a:gd name="T28" fmla="*/ 0 w 3456727"/>
                <a:gd name="T29" fmla="*/ 0 h 3938119"/>
                <a:gd name="T30" fmla="*/ 0 w 3456727"/>
                <a:gd name="T31" fmla="*/ 0 h 3938119"/>
                <a:gd name="T32" fmla="*/ 0 w 3456727"/>
                <a:gd name="T33" fmla="*/ 0 h 3938119"/>
                <a:gd name="T34" fmla="*/ 0 w 3456727"/>
                <a:gd name="T35" fmla="*/ 0 h 3938119"/>
                <a:gd name="T36" fmla="*/ 0 w 3456727"/>
                <a:gd name="T37" fmla="*/ 0 h 3938119"/>
                <a:gd name="T38" fmla="*/ 0 w 3456727"/>
                <a:gd name="T39" fmla="*/ 0 h 3938119"/>
                <a:gd name="T40" fmla="*/ 0 w 3456727"/>
                <a:gd name="T41" fmla="*/ 0 h 3938119"/>
                <a:gd name="T42" fmla="*/ 0 w 3456727"/>
                <a:gd name="T43" fmla="*/ 0 h 3938119"/>
                <a:gd name="T44" fmla="*/ 0 w 3456727"/>
                <a:gd name="T45" fmla="*/ 0 h 3938119"/>
                <a:gd name="T46" fmla="*/ 0 w 3456727"/>
                <a:gd name="T47" fmla="*/ 0 h 3938119"/>
                <a:gd name="T48" fmla="*/ 0 w 3456727"/>
                <a:gd name="T49" fmla="*/ 0 h 3938119"/>
                <a:gd name="T50" fmla="*/ 0 w 3456727"/>
                <a:gd name="T51" fmla="*/ 0 h 3938119"/>
                <a:gd name="T52" fmla="*/ 0 w 3456727"/>
                <a:gd name="T53" fmla="*/ 0 h 3938119"/>
                <a:gd name="T54" fmla="*/ 0 w 3456727"/>
                <a:gd name="T55" fmla="*/ 0 h 3938119"/>
                <a:gd name="T56" fmla="*/ 0 w 3456727"/>
                <a:gd name="T57" fmla="*/ 0 h 3938119"/>
                <a:gd name="T58" fmla="*/ 0 w 3456727"/>
                <a:gd name="T59" fmla="*/ 0 h 3938119"/>
                <a:gd name="T60" fmla="*/ 0 w 3456727"/>
                <a:gd name="T61" fmla="*/ 0 h 3938119"/>
                <a:gd name="T62" fmla="*/ 0 w 3456727"/>
                <a:gd name="T63" fmla="*/ 0 h 3938119"/>
                <a:gd name="T64" fmla="*/ 0 w 3456727"/>
                <a:gd name="T65" fmla="*/ 0 h 3938119"/>
                <a:gd name="T66" fmla="*/ 0 w 3456727"/>
                <a:gd name="T67" fmla="*/ 0 h 3938119"/>
                <a:gd name="T68" fmla="*/ 0 w 3456727"/>
                <a:gd name="T69" fmla="*/ 0 h 3938119"/>
                <a:gd name="T70" fmla="*/ 0 w 3456727"/>
                <a:gd name="T71" fmla="*/ 0 h 3938119"/>
                <a:gd name="T72" fmla="*/ 0 w 3456727"/>
                <a:gd name="T73" fmla="*/ 0 h 3938119"/>
                <a:gd name="T74" fmla="*/ 0 w 3456727"/>
                <a:gd name="T75" fmla="*/ 0 h 3938119"/>
                <a:gd name="T76" fmla="*/ 0 w 3456727"/>
                <a:gd name="T77" fmla="*/ 0 h 3938119"/>
                <a:gd name="T78" fmla="*/ 0 w 3456727"/>
                <a:gd name="T79" fmla="*/ 0 h 3938119"/>
                <a:gd name="T80" fmla="*/ 0 w 3456727"/>
                <a:gd name="T81" fmla="*/ 0 h 3938119"/>
                <a:gd name="T82" fmla="*/ 0 w 3456727"/>
                <a:gd name="T83" fmla="*/ 0 h 3938119"/>
                <a:gd name="T84" fmla="*/ 0 w 3456727"/>
                <a:gd name="T85" fmla="*/ 0 h 3938119"/>
                <a:gd name="T86" fmla="*/ 0 w 3456727"/>
                <a:gd name="T87" fmla="*/ 0 h 3938119"/>
                <a:gd name="T88" fmla="*/ 0 w 3456727"/>
                <a:gd name="T89" fmla="*/ 0 h 3938119"/>
                <a:gd name="T90" fmla="*/ 0 w 3456727"/>
                <a:gd name="T91" fmla="*/ 0 h 3938119"/>
                <a:gd name="T92" fmla="*/ 0 w 3456727"/>
                <a:gd name="T93" fmla="*/ 0 h 3938119"/>
                <a:gd name="T94" fmla="*/ 0 w 3456727"/>
                <a:gd name="T95" fmla="*/ 0 h 3938119"/>
                <a:gd name="T96" fmla="*/ 0 w 3456727"/>
                <a:gd name="T97" fmla="*/ 0 h 3938119"/>
                <a:gd name="T98" fmla="*/ 0 w 3456727"/>
                <a:gd name="T99" fmla="*/ 0 h 3938119"/>
                <a:gd name="T100" fmla="*/ 0 w 3456727"/>
                <a:gd name="T101" fmla="*/ 0 h 3938119"/>
                <a:gd name="T102" fmla="*/ 0 w 3456727"/>
                <a:gd name="T103" fmla="*/ 0 h 3938119"/>
                <a:gd name="T104" fmla="*/ 0 w 3456727"/>
                <a:gd name="T105" fmla="*/ 0 h 3938119"/>
                <a:gd name="T106" fmla="*/ 0 w 3456727"/>
                <a:gd name="T107" fmla="*/ 0 h 3938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lnTo>
                    <a:pt x="1728364" y="1961325"/>
                  </a:ln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lnTo>
                    <a:pt x="1723409" y="487996"/>
                  </a:ln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lnTo>
                    <a:pt x="1721800" y="0"/>
                  </a:ln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0" name="Rounded Rectangle 7"/>
            <p:cNvSpPr>
              <a:spLocks noChangeAspect="1"/>
            </p:cNvSpPr>
            <p:nvPr/>
          </p:nvSpPr>
          <p:spPr bwMode="auto">
            <a:xfrm>
              <a:off x="9655543" y="2519661"/>
              <a:ext cx="338578" cy="338540"/>
            </a:xfrm>
            <a:custGeom>
              <a:avLst/>
              <a:gdLst>
                <a:gd name="T0" fmla="*/ 0 w 3960440"/>
                <a:gd name="T1" fmla="*/ 0 h 3960000"/>
                <a:gd name="T2" fmla="*/ 0 w 3960440"/>
                <a:gd name="T3" fmla="*/ 0 h 3960000"/>
                <a:gd name="T4" fmla="*/ 0 w 3960440"/>
                <a:gd name="T5" fmla="*/ 0 h 3960000"/>
                <a:gd name="T6" fmla="*/ 0 w 3960440"/>
                <a:gd name="T7" fmla="*/ 0 h 3960000"/>
                <a:gd name="T8" fmla="*/ 0 w 3960440"/>
                <a:gd name="T9" fmla="*/ 0 h 3960000"/>
                <a:gd name="T10" fmla="*/ 0 w 3960440"/>
                <a:gd name="T11" fmla="*/ 0 h 3960000"/>
                <a:gd name="T12" fmla="*/ 0 w 3960440"/>
                <a:gd name="T13" fmla="*/ 0 h 3960000"/>
                <a:gd name="T14" fmla="*/ 0 w 3960440"/>
                <a:gd name="T15" fmla="*/ 0 h 3960000"/>
                <a:gd name="T16" fmla="*/ 0 w 3960440"/>
                <a:gd name="T17" fmla="*/ 0 h 3960000"/>
                <a:gd name="T18" fmla="*/ 0 w 3960440"/>
                <a:gd name="T19" fmla="*/ 0 h 3960000"/>
                <a:gd name="T20" fmla="*/ 0 w 3960440"/>
                <a:gd name="T21" fmla="*/ 0 h 3960000"/>
                <a:gd name="T22" fmla="*/ 0 w 3960440"/>
                <a:gd name="T23" fmla="*/ 0 h 3960000"/>
                <a:gd name="T24" fmla="*/ 0 w 3960440"/>
                <a:gd name="T25" fmla="*/ 0 h 3960000"/>
                <a:gd name="T26" fmla="*/ 0 w 3960440"/>
                <a:gd name="T27" fmla="*/ 0 h 3960000"/>
                <a:gd name="T28" fmla="*/ 0 w 3960440"/>
                <a:gd name="T29" fmla="*/ 0 h 3960000"/>
                <a:gd name="T30" fmla="*/ 0 w 3960440"/>
                <a:gd name="T31" fmla="*/ 0 h 3960000"/>
                <a:gd name="T32" fmla="*/ 0 w 3960440"/>
                <a:gd name="T33" fmla="*/ 0 h 3960000"/>
                <a:gd name="T34" fmla="*/ 0 w 3960440"/>
                <a:gd name="T35" fmla="*/ 0 h 3960000"/>
                <a:gd name="T36" fmla="*/ 0 w 3960440"/>
                <a:gd name="T37" fmla="*/ 0 h 3960000"/>
                <a:gd name="T38" fmla="*/ 0 w 3960440"/>
                <a:gd name="T39" fmla="*/ 0 h 3960000"/>
                <a:gd name="T40" fmla="*/ 0 w 3960440"/>
                <a:gd name="T41" fmla="*/ 0 h 3960000"/>
                <a:gd name="T42" fmla="*/ 0 w 3960440"/>
                <a:gd name="T43" fmla="*/ 0 h 3960000"/>
                <a:gd name="T44" fmla="*/ 0 w 3960440"/>
                <a:gd name="T45" fmla="*/ 0 h 3960000"/>
                <a:gd name="T46" fmla="*/ 0 w 3960440"/>
                <a:gd name="T47" fmla="*/ 0 h 3960000"/>
                <a:gd name="T48" fmla="*/ 0 w 3960440"/>
                <a:gd name="T49" fmla="*/ 0 h 3960000"/>
                <a:gd name="T50" fmla="*/ 0 w 3960440"/>
                <a:gd name="T51" fmla="*/ 0 h 3960000"/>
                <a:gd name="T52" fmla="*/ 0 w 3960440"/>
                <a:gd name="T53" fmla="*/ 0 h 3960000"/>
                <a:gd name="T54" fmla="*/ 0 w 3960440"/>
                <a:gd name="T55" fmla="*/ 0 h 396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1" name="Rounded Rectangle 1"/>
            <p:cNvSpPr>
              <a:spLocks noChangeAspect="1"/>
            </p:cNvSpPr>
            <p:nvPr/>
          </p:nvSpPr>
          <p:spPr bwMode="auto">
            <a:xfrm rot="2648398">
              <a:off x="8942310" y="2514803"/>
              <a:ext cx="148930" cy="380894"/>
            </a:xfrm>
            <a:custGeom>
              <a:avLst/>
              <a:gdLst>
                <a:gd name="T0" fmla="*/ 0 w 1862952"/>
                <a:gd name="T1" fmla="*/ 0 h 4764557"/>
                <a:gd name="T2" fmla="*/ 0 w 1862952"/>
                <a:gd name="T3" fmla="*/ 0 h 4764557"/>
                <a:gd name="T4" fmla="*/ 0 w 1862952"/>
                <a:gd name="T5" fmla="*/ 0 h 4764557"/>
                <a:gd name="T6" fmla="*/ 0 w 1862952"/>
                <a:gd name="T7" fmla="*/ 0 h 4764557"/>
                <a:gd name="T8" fmla="*/ 0 w 1862952"/>
                <a:gd name="T9" fmla="*/ 0 h 4764557"/>
                <a:gd name="T10" fmla="*/ 0 w 1862952"/>
                <a:gd name="T11" fmla="*/ 0 h 4764557"/>
                <a:gd name="T12" fmla="*/ 0 w 1862952"/>
                <a:gd name="T13" fmla="*/ 0 h 4764557"/>
                <a:gd name="T14" fmla="*/ 0 w 1862952"/>
                <a:gd name="T15" fmla="*/ 0 h 4764557"/>
                <a:gd name="T16" fmla="*/ 0 w 1862952"/>
                <a:gd name="T17" fmla="*/ 0 h 4764557"/>
                <a:gd name="T18" fmla="*/ 0 w 1862952"/>
                <a:gd name="T19" fmla="*/ 0 h 4764557"/>
                <a:gd name="T20" fmla="*/ 0 w 1862952"/>
                <a:gd name="T21" fmla="*/ 0 h 4764557"/>
                <a:gd name="T22" fmla="*/ 0 w 1862952"/>
                <a:gd name="T23" fmla="*/ 0 h 4764557"/>
                <a:gd name="T24" fmla="*/ 0 w 1862952"/>
                <a:gd name="T25" fmla="*/ 0 h 4764557"/>
                <a:gd name="T26" fmla="*/ 0 w 1862952"/>
                <a:gd name="T27" fmla="*/ 0 h 4764557"/>
                <a:gd name="T28" fmla="*/ 0 w 1862952"/>
                <a:gd name="T29" fmla="*/ 0 h 4764557"/>
                <a:gd name="T30" fmla="*/ 0 w 1862952"/>
                <a:gd name="T31" fmla="*/ 0 h 4764557"/>
                <a:gd name="T32" fmla="*/ 0 w 1862952"/>
                <a:gd name="T33" fmla="*/ 0 h 4764557"/>
                <a:gd name="T34" fmla="*/ 0 w 1862952"/>
                <a:gd name="T35" fmla="*/ 0 h 4764557"/>
                <a:gd name="T36" fmla="*/ 0 w 1862952"/>
                <a:gd name="T37" fmla="*/ 0 h 4764557"/>
                <a:gd name="T38" fmla="*/ 0 w 1862952"/>
                <a:gd name="T39" fmla="*/ 0 h 4764557"/>
                <a:gd name="T40" fmla="*/ 0 w 1862952"/>
                <a:gd name="T41" fmla="*/ 0 h 4764557"/>
                <a:gd name="T42" fmla="*/ 0 w 1862952"/>
                <a:gd name="T43" fmla="*/ 0 h 4764557"/>
                <a:gd name="T44" fmla="*/ 0 w 1862952"/>
                <a:gd name="T45" fmla="*/ 0 h 4764557"/>
                <a:gd name="T46" fmla="*/ 0 w 1862952"/>
                <a:gd name="T47" fmla="*/ 0 h 4764557"/>
                <a:gd name="T48" fmla="*/ 0 w 1862952"/>
                <a:gd name="T49" fmla="*/ 0 h 4764557"/>
                <a:gd name="T50" fmla="*/ 0 w 1862952"/>
                <a:gd name="T51" fmla="*/ 0 h 4764557"/>
                <a:gd name="T52" fmla="*/ 0 w 1862952"/>
                <a:gd name="T53" fmla="*/ 0 h 4764557"/>
                <a:gd name="T54" fmla="*/ 0 w 1862952"/>
                <a:gd name="T55" fmla="*/ 0 h 4764557"/>
                <a:gd name="T56" fmla="*/ 0 w 1862952"/>
                <a:gd name="T57" fmla="*/ 0 h 4764557"/>
                <a:gd name="T58" fmla="*/ 0 w 1862952"/>
                <a:gd name="T59" fmla="*/ 0 h 4764557"/>
                <a:gd name="T60" fmla="*/ 0 w 1862952"/>
                <a:gd name="T61" fmla="*/ 0 h 4764557"/>
                <a:gd name="T62" fmla="*/ 0 w 1862952"/>
                <a:gd name="T63" fmla="*/ 0 h 4764557"/>
                <a:gd name="T64" fmla="*/ 0 w 1862952"/>
                <a:gd name="T65" fmla="*/ 0 h 4764557"/>
                <a:gd name="T66" fmla="*/ 0 w 1862952"/>
                <a:gd name="T67" fmla="*/ 0 h 4764557"/>
                <a:gd name="T68" fmla="*/ 0 w 1862952"/>
                <a:gd name="T69" fmla="*/ 0 h 4764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2" name="Freeform 22"/>
            <p:cNvSpPr>
              <a:spLocks noChangeAspect="1"/>
            </p:cNvSpPr>
            <p:nvPr/>
          </p:nvSpPr>
          <p:spPr bwMode="auto">
            <a:xfrm rot="8580000">
              <a:off x="8651645" y="4749636"/>
              <a:ext cx="318301" cy="317452"/>
            </a:xfrm>
            <a:custGeom>
              <a:avLst/>
              <a:gdLst>
                <a:gd name="T0" fmla="*/ 0 w 3872365"/>
                <a:gd name="T1" fmla="*/ 0 h 3862045"/>
                <a:gd name="T2" fmla="*/ 0 w 3872365"/>
                <a:gd name="T3" fmla="*/ 0 h 3862045"/>
                <a:gd name="T4" fmla="*/ 0 w 3872365"/>
                <a:gd name="T5" fmla="*/ 0 h 3862045"/>
                <a:gd name="T6" fmla="*/ 0 w 3872365"/>
                <a:gd name="T7" fmla="*/ 0 h 3862045"/>
                <a:gd name="T8" fmla="*/ 0 w 3872365"/>
                <a:gd name="T9" fmla="*/ 0 h 3862045"/>
                <a:gd name="T10" fmla="*/ 0 w 3872365"/>
                <a:gd name="T11" fmla="*/ 0 h 3862045"/>
                <a:gd name="T12" fmla="*/ 0 w 3872365"/>
                <a:gd name="T13" fmla="*/ 0 h 3862045"/>
                <a:gd name="T14" fmla="*/ 0 w 3872365"/>
                <a:gd name="T15" fmla="*/ 0 h 3862045"/>
                <a:gd name="T16" fmla="*/ 0 w 3872365"/>
                <a:gd name="T17" fmla="*/ 0 h 3862045"/>
                <a:gd name="T18" fmla="*/ 0 w 3872365"/>
                <a:gd name="T19" fmla="*/ 0 h 3862045"/>
                <a:gd name="T20" fmla="*/ 0 w 3872365"/>
                <a:gd name="T21" fmla="*/ 0 h 3862045"/>
                <a:gd name="T22" fmla="*/ 0 w 3872365"/>
                <a:gd name="T23" fmla="*/ 0 h 3862045"/>
                <a:gd name="T24" fmla="*/ 0 w 3872365"/>
                <a:gd name="T25" fmla="*/ 0 h 3862045"/>
                <a:gd name="T26" fmla="*/ 0 w 3872365"/>
                <a:gd name="T27" fmla="*/ 0 h 3862045"/>
                <a:gd name="T28" fmla="*/ 0 w 3872365"/>
                <a:gd name="T29" fmla="*/ 0 h 3862045"/>
                <a:gd name="T30" fmla="*/ 0 w 3872365"/>
                <a:gd name="T31" fmla="*/ 0 h 3862045"/>
                <a:gd name="T32" fmla="*/ 0 w 3872365"/>
                <a:gd name="T33" fmla="*/ 0 h 3862045"/>
                <a:gd name="T34" fmla="*/ 0 w 3872365"/>
                <a:gd name="T35" fmla="*/ 0 h 3862045"/>
                <a:gd name="T36" fmla="*/ 0 w 3872365"/>
                <a:gd name="T37" fmla="*/ 0 h 3862045"/>
                <a:gd name="T38" fmla="*/ 0 w 3872365"/>
                <a:gd name="T39" fmla="*/ 0 h 3862045"/>
                <a:gd name="T40" fmla="*/ 0 w 3872365"/>
                <a:gd name="T41" fmla="*/ 0 h 3862045"/>
                <a:gd name="T42" fmla="*/ 0 w 3872365"/>
                <a:gd name="T43" fmla="*/ 0 h 3862045"/>
                <a:gd name="T44" fmla="*/ 0 w 3872365"/>
                <a:gd name="T45" fmla="*/ 0 h 38620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rgbClr val="1C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3" name="Freeform: Shape 53"/>
            <p:cNvSpPr>
              <a:spLocks/>
            </p:cNvSpPr>
            <p:nvPr/>
          </p:nvSpPr>
          <p:spPr bwMode="auto">
            <a:xfrm>
              <a:off x="8268788" y="3120081"/>
              <a:ext cx="291831" cy="251871"/>
            </a:xfrm>
            <a:custGeom>
              <a:avLst/>
              <a:gdLst>
                <a:gd name="T0" fmla="*/ 10070 w 366142"/>
                <a:gd name="T1" fmla="*/ 0 h 316007"/>
                <a:gd name="T2" fmla="*/ 12804 w 366142"/>
                <a:gd name="T3" fmla="*/ 1304 h 316007"/>
                <a:gd name="T4" fmla="*/ 14603 w 366142"/>
                <a:gd name="T5" fmla="*/ 441 h 316007"/>
                <a:gd name="T6" fmla="*/ 13596 w 366142"/>
                <a:gd name="T7" fmla="*/ 2499 h 316007"/>
                <a:gd name="T8" fmla="*/ 15290 w 366142"/>
                <a:gd name="T9" fmla="*/ 2188 h 316007"/>
                <a:gd name="T10" fmla="*/ 13966 w 366142"/>
                <a:gd name="T11" fmla="*/ 3955 h 316007"/>
                <a:gd name="T12" fmla="*/ 13235 w 366142"/>
                <a:gd name="T13" fmla="*/ 7307 h 316007"/>
                <a:gd name="T14" fmla="*/ 7696 w 366142"/>
                <a:gd name="T15" fmla="*/ 13005 h 316007"/>
                <a:gd name="T16" fmla="*/ 1157 w 366142"/>
                <a:gd name="T17" fmla="*/ 12331 h 316007"/>
                <a:gd name="T18" fmla="*/ 0 w 366142"/>
                <a:gd name="T19" fmla="*/ 11740 h 316007"/>
                <a:gd name="T20" fmla="*/ 0 w 366142"/>
                <a:gd name="T21" fmla="*/ 11193 h 316007"/>
                <a:gd name="T22" fmla="*/ 968 w 366142"/>
                <a:gd name="T23" fmla="*/ 11112 h 316007"/>
                <a:gd name="T24" fmla="*/ 4540 w 366142"/>
                <a:gd name="T25" fmla="*/ 10055 h 316007"/>
                <a:gd name="T26" fmla="*/ 857 w 366142"/>
                <a:gd name="T27" fmla="*/ 8355 h 316007"/>
                <a:gd name="T28" fmla="*/ 2950 w 366142"/>
                <a:gd name="T29" fmla="*/ 8137 h 316007"/>
                <a:gd name="T30" fmla="*/ 872 w 366142"/>
                <a:gd name="T31" fmla="*/ 7051 h 316007"/>
                <a:gd name="T32" fmla="*/ 0 w 366142"/>
                <a:gd name="T33" fmla="*/ 6108 h 316007"/>
                <a:gd name="T34" fmla="*/ 0 w 366142"/>
                <a:gd name="T35" fmla="*/ 4872 h 316007"/>
                <a:gd name="T36" fmla="*/ 589 w 366142"/>
                <a:gd name="T37" fmla="*/ 5088 h 316007"/>
                <a:gd name="T38" fmla="*/ 1689 w 366142"/>
                <a:gd name="T39" fmla="*/ 5280 h 316007"/>
                <a:gd name="T40" fmla="*/ 866 w 366142"/>
                <a:gd name="T41" fmla="*/ 357 h 316007"/>
                <a:gd name="T42" fmla="*/ 7038 w 366142"/>
                <a:gd name="T43" fmla="*/ 4377 h 316007"/>
                <a:gd name="T44" fmla="*/ 6924 w 366142"/>
                <a:gd name="T45" fmla="*/ 2857 h 316007"/>
                <a:gd name="T46" fmla="*/ 10070 w 366142"/>
                <a:gd name="T47" fmla="*/ 0 h 3160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6142" h="316007">
                  <a:moveTo>
                    <a:pt x="241139" y="0"/>
                  </a:moveTo>
                  <a:cubicBezTo>
                    <a:pt x="265040" y="0"/>
                    <a:pt x="292051" y="14516"/>
                    <a:pt x="306633" y="31202"/>
                  </a:cubicBezTo>
                  <a:cubicBezTo>
                    <a:pt x="327151" y="29858"/>
                    <a:pt x="335397" y="19692"/>
                    <a:pt x="349699" y="10558"/>
                  </a:cubicBezTo>
                  <a:cubicBezTo>
                    <a:pt x="343170" y="29574"/>
                    <a:pt x="336047" y="54091"/>
                    <a:pt x="325569" y="59830"/>
                  </a:cubicBezTo>
                  <a:cubicBezTo>
                    <a:pt x="340338" y="61437"/>
                    <a:pt x="353079" y="55334"/>
                    <a:pt x="366142" y="52395"/>
                  </a:cubicBezTo>
                  <a:cubicBezTo>
                    <a:pt x="361514" y="66282"/>
                    <a:pt x="342655" y="74263"/>
                    <a:pt x="334454" y="94697"/>
                  </a:cubicBezTo>
                  <a:cubicBezTo>
                    <a:pt x="326254" y="115131"/>
                    <a:pt x="329982" y="126199"/>
                    <a:pt x="316939" y="174999"/>
                  </a:cubicBezTo>
                  <a:cubicBezTo>
                    <a:pt x="296102" y="242622"/>
                    <a:pt x="276174" y="279635"/>
                    <a:pt x="184305" y="311458"/>
                  </a:cubicBezTo>
                  <a:cubicBezTo>
                    <a:pt x="152057" y="320905"/>
                    <a:pt x="83508" y="315693"/>
                    <a:pt x="27716" y="295316"/>
                  </a:cubicBezTo>
                  <a:lnTo>
                    <a:pt x="0" y="281129"/>
                  </a:lnTo>
                  <a:lnTo>
                    <a:pt x="0" y="268036"/>
                  </a:lnTo>
                  <a:lnTo>
                    <a:pt x="23178" y="266110"/>
                  </a:lnTo>
                  <a:cubicBezTo>
                    <a:pt x="63548" y="261698"/>
                    <a:pt x="90116" y="254801"/>
                    <a:pt x="108726" y="240807"/>
                  </a:cubicBezTo>
                  <a:cubicBezTo>
                    <a:pt x="87700" y="241375"/>
                    <a:pt x="35310" y="244403"/>
                    <a:pt x="20535" y="200079"/>
                  </a:cubicBezTo>
                  <a:cubicBezTo>
                    <a:pt x="37583" y="203299"/>
                    <a:pt x="59856" y="197334"/>
                    <a:pt x="70653" y="194871"/>
                  </a:cubicBezTo>
                  <a:cubicBezTo>
                    <a:pt x="57204" y="189662"/>
                    <a:pt x="37595" y="181773"/>
                    <a:pt x="20899" y="168840"/>
                  </a:cubicBezTo>
                  <a:lnTo>
                    <a:pt x="0" y="146258"/>
                  </a:lnTo>
                  <a:lnTo>
                    <a:pt x="0" y="116697"/>
                  </a:lnTo>
                  <a:lnTo>
                    <a:pt x="14104" y="121836"/>
                  </a:lnTo>
                  <a:cubicBezTo>
                    <a:pt x="23887" y="123910"/>
                    <a:pt x="33812" y="125203"/>
                    <a:pt x="40441" y="126434"/>
                  </a:cubicBezTo>
                  <a:cubicBezTo>
                    <a:pt x="9945" y="103325"/>
                    <a:pt x="-5039" y="60063"/>
                    <a:pt x="20722" y="8541"/>
                  </a:cubicBezTo>
                  <a:cubicBezTo>
                    <a:pt x="76047" y="73391"/>
                    <a:pt x="116697" y="97001"/>
                    <a:pt x="168525" y="104817"/>
                  </a:cubicBezTo>
                  <a:cubicBezTo>
                    <a:pt x="166649" y="98530"/>
                    <a:pt x="164888" y="89662"/>
                    <a:pt x="165796" y="68430"/>
                  </a:cubicBezTo>
                  <a:cubicBezTo>
                    <a:pt x="166838" y="44047"/>
                    <a:pt x="190944" y="0"/>
                    <a:pt x="241139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4" name="Freeform: Shape 54"/>
            <p:cNvSpPr>
              <a:spLocks noChangeAspect="1"/>
            </p:cNvSpPr>
            <p:nvPr/>
          </p:nvSpPr>
          <p:spPr bwMode="auto">
            <a:xfrm>
              <a:off x="10509375" y="4197069"/>
              <a:ext cx="172150" cy="348350"/>
            </a:xfrm>
            <a:custGeom>
              <a:avLst/>
              <a:gdLst>
                <a:gd name="T0" fmla="*/ 3221 w 225309"/>
                <a:gd name="T1" fmla="*/ 10523 h 455920"/>
                <a:gd name="T2" fmla="*/ 3221 w 225309"/>
                <a:gd name="T3" fmla="*/ 10536 h 455920"/>
                <a:gd name="T4" fmla="*/ 3221 w 225309"/>
                <a:gd name="T5" fmla="*/ 10523 h 455920"/>
                <a:gd name="T6" fmla="*/ 1258 w 225309"/>
                <a:gd name="T7" fmla="*/ 10536 h 455920"/>
                <a:gd name="T8" fmla="*/ 1258 w 225309"/>
                <a:gd name="T9" fmla="*/ 10523 h 455920"/>
                <a:gd name="T10" fmla="*/ 1258 w 225309"/>
                <a:gd name="T11" fmla="*/ 10536 h 455920"/>
                <a:gd name="T12" fmla="*/ 4467 w 225309"/>
                <a:gd name="T13" fmla="*/ 2 h 455920"/>
                <a:gd name="T14" fmla="*/ 5207 w 225309"/>
                <a:gd name="T15" fmla="*/ 66 h 455920"/>
                <a:gd name="T16" fmla="*/ 5082 w 225309"/>
                <a:gd name="T17" fmla="*/ 1608 h 455920"/>
                <a:gd name="T18" fmla="*/ 3221 w 225309"/>
                <a:gd name="T19" fmla="*/ 2223 h 455920"/>
                <a:gd name="T20" fmla="*/ 3221 w 225309"/>
                <a:gd name="T21" fmla="*/ 3256 h 455920"/>
                <a:gd name="T22" fmla="*/ 5019 w 225309"/>
                <a:gd name="T23" fmla="*/ 3256 h 455920"/>
                <a:gd name="T24" fmla="*/ 4891 w 225309"/>
                <a:gd name="T25" fmla="*/ 4969 h 455920"/>
                <a:gd name="T26" fmla="*/ 3221 w 225309"/>
                <a:gd name="T27" fmla="*/ 5002 h 455920"/>
                <a:gd name="T28" fmla="*/ 3221 w 225309"/>
                <a:gd name="T29" fmla="*/ 10523 h 455920"/>
                <a:gd name="T30" fmla="*/ 1258 w 225309"/>
                <a:gd name="T31" fmla="*/ 10523 h 455920"/>
                <a:gd name="T32" fmla="*/ 1258 w 225309"/>
                <a:gd name="T33" fmla="*/ 5002 h 455920"/>
                <a:gd name="T34" fmla="*/ 0 w 225309"/>
                <a:gd name="T35" fmla="*/ 5002 h 455920"/>
                <a:gd name="T36" fmla="*/ 0 w 225309"/>
                <a:gd name="T37" fmla="*/ 3256 h 455920"/>
                <a:gd name="T38" fmla="*/ 1258 w 225309"/>
                <a:gd name="T39" fmla="*/ 3256 h 455920"/>
                <a:gd name="T40" fmla="*/ 1258 w 225309"/>
                <a:gd name="T41" fmla="*/ 2090 h 455920"/>
                <a:gd name="T42" fmla="*/ 1255 w 225309"/>
                <a:gd name="T43" fmla="*/ 2079 h 455920"/>
                <a:gd name="T44" fmla="*/ 3485 w 225309"/>
                <a:gd name="T45" fmla="*/ 22 h 455920"/>
                <a:gd name="T46" fmla="*/ 4467 w 225309"/>
                <a:gd name="T47" fmla="*/ 2 h 4559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309" h="455920">
                  <a:moveTo>
                    <a:pt x="139383" y="455355"/>
                  </a:moveTo>
                  <a:lnTo>
                    <a:pt x="139383" y="455920"/>
                  </a:lnTo>
                  <a:lnTo>
                    <a:pt x="139383" y="455355"/>
                  </a:lnTo>
                  <a:close/>
                  <a:moveTo>
                    <a:pt x="54403" y="455920"/>
                  </a:moveTo>
                  <a:lnTo>
                    <a:pt x="54403" y="455355"/>
                  </a:lnTo>
                  <a:lnTo>
                    <a:pt x="54403" y="455920"/>
                  </a:lnTo>
                  <a:close/>
                  <a:moveTo>
                    <a:pt x="193296" y="6"/>
                  </a:moveTo>
                  <a:cubicBezTo>
                    <a:pt x="204595" y="73"/>
                    <a:pt x="214144" y="770"/>
                    <a:pt x="225309" y="2823"/>
                  </a:cubicBezTo>
                  <a:cubicBezTo>
                    <a:pt x="225271" y="27274"/>
                    <a:pt x="222913" y="50194"/>
                    <a:pt x="219909" y="69600"/>
                  </a:cubicBezTo>
                  <a:cubicBezTo>
                    <a:pt x="188141" y="67117"/>
                    <a:pt x="138250" y="66776"/>
                    <a:pt x="139383" y="96177"/>
                  </a:cubicBezTo>
                  <a:lnTo>
                    <a:pt x="139383" y="140898"/>
                  </a:lnTo>
                  <a:lnTo>
                    <a:pt x="217171" y="140898"/>
                  </a:lnTo>
                  <a:lnTo>
                    <a:pt x="211626" y="215050"/>
                  </a:lnTo>
                  <a:lnTo>
                    <a:pt x="139383" y="216436"/>
                  </a:lnTo>
                  <a:lnTo>
                    <a:pt x="139383" y="455355"/>
                  </a:lnTo>
                  <a:lnTo>
                    <a:pt x="54403" y="455355"/>
                  </a:lnTo>
                  <a:lnTo>
                    <a:pt x="54403" y="216436"/>
                  </a:lnTo>
                  <a:lnTo>
                    <a:pt x="0" y="216436"/>
                  </a:lnTo>
                  <a:lnTo>
                    <a:pt x="0" y="140898"/>
                  </a:lnTo>
                  <a:lnTo>
                    <a:pt x="54403" y="140898"/>
                  </a:lnTo>
                  <a:lnTo>
                    <a:pt x="54403" y="90429"/>
                  </a:lnTo>
                  <a:cubicBezTo>
                    <a:pt x="54356" y="90266"/>
                    <a:pt x="54310" y="90103"/>
                    <a:pt x="54263" y="89940"/>
                  </a:cubicBezTo>
                  <a:cubicBezTo>
                    <a:pt x="54393" y="21715"/>
                    <a:pt x="104084" y="2174"/>
                    <a:pt x="150786" y="971"/>
                  </a:cubicBezTo>
                  <a:cubicBezTo>
                    <a:pt x="168948" y="503"/>
                    <a:pt x="181997" y="-60"/>
                    <a:pt x="193296" y="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5" name="Freeform: Shape 55"/>
            <p:cNvSpPr>
              <a:spLocks/>
            </p:cNvSpPr>
            <p:nvPr/>
          </p:nvSpPr>
          <p:spPr bwMode="auto">
            <a:xfrm>
              <a:off x="8105957" y="3478924"/>
              <a:ext cx="284621" cy="282605"/>
            </a:xfrm>
            <a:custGeom>
              <a:avLst/>
              <a:gdLst>
                <a:gd name="T0" fmla="*/ 121678 w 299575"/>
                <a:gd name="T1" fmla="*/ 60319 h 297454"/>
                <a:gd name="T2" fmla="*/ 117795 w 299575"/>
                <a:gd name="T3" fmla="*/ 66532 h 297454"/>
                <a:gd name="T4" fmla="*/ 111839 w 299575"/>
                <a:gd name="T5" fmla="*/ 96819 h 297454"/>
                <a:gd name="T6" fmla="*/ 56955 w 299575"/>
                <a:gd name="T7" fmla="*/ 114684 h 297454"/>
                <a:gd name="T8" fmla="*/ 29254 w 299575"/>
                <a:gd name="T9" fmla="*/ 66274 h 297454"/>
                <a:gd name="T10" fmla="*/ 28478 w 299575"/>
                <a:gd name="T11" fmla="*/ 61354 h 297454"/>
                <a:gd name="T12" fmla="*/ 17864 w 299575"/>
                <a:gd name="T13" fmla="*/ 61095 h 297454"/>
                <a:gd name="T14" fmla="*/ 15533 w 299575"/>
                <a:gd name="T15" fmla="*/ 67308 h 297454"/>
                <a:gd name="T16" fmla="*/ 15533 w 299575"/>
                <a:gd name="T17" fmla="*/ 120637 h 297454"/>
                <a:gd name="T18" fmla="*/ 25372 w 299575"/>
                <a:gd name="T19" fmla="*/ 130216 h 297454"/>
                <a:gd name="T20" fmla="*/ 73266 w 299575"/>
                <a:gd name="T21" fmla="*/ 130216 h 297454"/>
                <a:gd name="T22" fmla="*/ 122456 w 299575"/>
                <a:gd name="T23" fmla="*/ 130216 h 297454"/>
                <a:gd name="T24" fmla="*/ 131516 w 299575"/>
                <a:gd name="T25" fmla="*/ 122191 h 297454"/>
                <a:gd name="T26" fmla="*/ 131516 w 299575"/>
                <a:gd name="T27" fmla="*/ 65754 h 297454"/>
                <a:gd name="T28" fmla="*/ 127858 w 299575"/>
                <a:gd name="T29" fmla="*/ 60319 h 297454"/>
                <a:gd name="T30" fmla="*/ 121678 w 299575"/>
                <a:gd name="T31" fmla="*/ 60319 h 297454"/>
                <a:gd name="T32" fmla="*/ 74041 w 299575"/>
                <a:gd name="T33" fmla="*/ 42974 h 297454"/>
                <a:gd name="T34" fmla="*/ 43492 w 299575"/>
                <a:gd name="T35" fmla="*/ 72228 h 297454"/>
                <a:gd name="T36" fmla="*/ 73525 w 299575"/>
                <a:gd name="T37" fmla="*/ 101739 h 297454"/>
                <a:gd name="T38" fmla="*/ 103556 w 299575"/>
                <a:gd name="T39" fmla="*/ 72485 h 297454"/>
                <a:gd name="T40" fmla="*/ 74041 w 299575"/>
                <a:gd name="T41" fmla="*/ 42974 h 297454"/>
                <a:gd name="T42" fmla="*/ 114430 w 299575"/>
                <a:gd name="T43" fmla="*/ 14240 h 297454"/>
                <a:gd name="T44" fmla="*/ 99414 w 299575"/>
                <a:gd name="T45" fmla="*/ 29512 h 297454"/>
                <a:gd name="T46" fmla="*/ 115206 w 299575"/>
                <a:gd name="T47" fmla="*/ 45045 h 297454"/>
                <a:gd name="T48" fmla="*/ 131256 w 299575"/>
                <a:gd name="T49" fmla="*/ 29252 h 297454"/>
                <a:gd name="T50" fmla="*/ 131256 w 299575"/>
                <a:gd name="T51" fmla="*/ 26147 h 297454"/>
                <a:gd name="T52" fmla="*/ 119866 w 299575"/>
                <a:gd name="T53" fmla="*/ 14240 h 297454"/>
                <a:gd name="T54" fmla="*/ 114430 w 299575"/>
                <a:gd name="T55" fmla="*/ 14240 h 297454"/>
                <a:gd name="T56" fmla="*/ 20451 w 299575"/>
                <a:gd name="T57" fmla="*/ 0 h 297454"/>
                <a:gd name="T58" fmla="*/ 126079 w 299575"/>
                <a:gd name="T59" fmla="*/ 0 h 297454"/>
                <a:gd name="T60" fmla="*/ 146274 w 299575"/>
                <a:gd name="T61" fmla="*/ 20451 h 297454"/>
                <a:gd name="T62" fmla="*/ 146274 w 299575"/>
                <a:gd name="T63" fmla="*/ 124780 h 297454"/>
                <a:gd name="T64" fmla="*/ 125820 w 299575"/>
                <a:gd name="T65" fmla="*/ 145230 h 297454"/>
                <a:gd name="T66" fmla="*/ 73008 w 299575"/>
                <a:gd name="T67" fmla="*/ 145230 h 297454"/>
                <a:gd name="T68" fmla="*/ 20194 w 299575"/>
                <a:gd name="T69" fmla="*/ 145230 h 297454"/>
                <a:gd name="T70" fmla="*/ 0 w 299575"/>
                <a:gd name="T71" fmla="*/ 125039 h 297454"/>
                <a:gd name="T72" fmla="*/ 0 w 299575"/>
                <a:gd name="T73" fmla="*/ 20192 h 297454"/>
                <a:gd name="T74" fmla="*/ 20451 w 299575"/>
                <a:gd name="T75" fmla="*/ 0 h 297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9575" h="297454">
                  <a:moveTo>
                    <a:pt x="249204" y="123541"/>
                  </a:moveTo>
                  <a:cubicBezTo>
                    <a:pt x="240190" y="123011"/>
                    <a:pt x="239659" y="128843"/>
                    <a:pt x="241250" y="136266"/>
                  </a:cubicBezTo>
                  <a:cubicBezTo>
                    <a:pt x="245492" y="158536"/>
                    <a:pt x="240720" y="179214"/>
                    <a:pt x="229055" y="198302"/>
                  </a:cubicBezTo>
                  <a:cubicBezTo>
                    <a:pt x="206255" y="234888"/>
                    <a:pt x="158536" y="250264"/>
                    <a:pt x="116648" y="234888"/>
                  </a:cubicBezTo>
                  <a:cubicBezTo>
                    <a:pt x="83774" y="222692"/>
                    <a:pt x="50901" y="185577"/>
                    <a:pt x="59914" y="135736"/>
                  </a:cubicBezTo>
                  <a:cubicBezTo>
                    <a:pt x="60444" y="132555"/>
                    <a:pt x="62565" y="127252"/>
                    <a:pt x="58324" y="125662"/>
                  </a:cubicBezTo>
                  <a:cubicBezTo>
                    <a:pt x="51431" y="122481"/>
                    <a:pt x="43477" y="123541"/>
                    <a:pt x="36585" y="125131"/>
                  </a:cubicBezTo>
                  <a:cubicBezTo>
                    <a:pt x="30222" y="126722"/>
                    <a:pt x="31813" y="133085"/>
                    <a:pt x="31813" y="137857"/>
                  </a:cubicBezTo>
                  <a:cubicBezTo>
                    <a:pt x="31813" y="174442"/>
                    <a:pt x="31813" y="210497"/>
                    <a:pt x="31813" y="247082"/>
                  </a:cubicBezTo>
                  <a:cubicBezTo>
                    <a:pt x="31813" y="262989"/>
                    <a:pt x="35524" y="266701"/>
                    <a:pt x="51961" y="266701"/>
                  </a:cubicBezTo>
                  <a:cubicBezTo>
                    <a:pt x="84835" y="266701"/>
                    <a:pt x="117178" y="266701"/>
                    <a:pt x="150052" y="266701"/>
                  </a:cubicBezTo>
                  <a:cubicBezTo>
                    <a:pt x="183456" y="266701"/>
                    <a:pt x="217390" y="266701"/>
                    <a:pt x="250794" y="266701"/>
                  </a:cubicBezTo>
                  <a:cubicBezTo>
                    <a:pt x="262459" y="266701"/>
                    <a:pt x="269352" y="261929"/>
                    <a:pt x="269352" y="250264"/>
                  </a:cubicBezTo>
                  <a:cubicBezTo>
                    <a:pt x="269352" y="211558"/>
                    <a:pt x="269352" y="173382"/>
                    <a:pt x="269352" y="134675"/>
                  </a:cubicBezTo>
                  <a:cubicBezTo>
                    <a:pt x="268822" y="126987"/>
                    <a:pt x="265773" y="124337"/>
                    <a:pt x="261863" y="123541"/>
                  </a:cubicBezTo>
                  <a:cubicBezTo>
                    <a:pt x="257952" y="122746"/>
                    <a:pt x="253180" y="123806"/>
                    <a:pt x="249204" y="123541"/>
                  </a:cubicBezTo>
                  <a:close/>
                  <a:moveTo>
                    <a:pt x="151642" y="88016"/>
                  </a:moveTo>
                  <a:cubicBezTo>
                    <a:pt x="116648" y="87486"/>
                    <a:pt x="89076" y="113997"/>
                    <a:pt x="89076" y="147931"/>
                  </a:cubicBezTo>
                  <a:cubicBezTo>
                    <a:pt x="89076" y="180805"/>
                    <a:pt x="117178" y="208377"/>
                    <a:pt x="150582" y="208377"/>
                  </a:cubicBezTo>
                  <a:cubicBezTo>
                    <a:pt x="183986" y="208377"/>
                    <a:pt x="212088" y="181335"/>
                    <a:pt x="212088" y="148461"/>
                  </a:cubicBezTo>
                  <a:cubicBezTo>
                    <a:pt x="212088" y="115058"/>
                    <a:pt x="185577" y="88546"/>
                    <a:pt x="151642" y="88016"/>
                  </a:cubicBezTo>
                  <a:close/>
                  <a:moveTo>
                    <a:pt x="234357" y="29162"/>
                  </a:moveTo>
                  <a:cubicBezTo>
                    <a:pt x="207846" y="29162"/>
                    <a:pt x="204135" y="32873"/>
                    <a:pt x="203605" y="60444"/>
                  </a:cubicBezTo>
                  <a:cubicBezTo>
                    <a:pt x="203605" y="90137"/>
                    <a:pt x="205195" y="92258"/>
                    <a:pt x="235948" y="92258"/>
                  </a:cubicBezTo>
                  <a:cubicBezTo>
                    <a:pt x="267762" y="92258"/>
                    <a:pt x="268822" y="91197"/>
                    <a:pt x="268822" y="59914"/>
                  </a:cubicBezTo>
                  <a:cubicBezTo>
                    <a:pt x="268822" y="57794"/>
                    <a:pt x="268822" y="55673"/>
                    <a:pt x="268822" y="53552"/>
                  </a:cubicBezTo>
                  <a:cubicBezTo>
                    <a:pt x="268822" y="35524"/>
                    <a:pt x="263519" y="29692"/>
                    <a:pt x="245492" y="29162"/>
                  </a:cubicBezTo>
                  <a:cubicBezTo>
                    <a:pt x="241781" y="29162"/>
                    <a:pt x="238069" y="29162"/>
                    <a:pt x="234357" y="29162"/>
                  </a:cubicBezTo>
                  <a:close/>
                  <a:moveTo>
                    <a:pt x="41887" y="0"/>
                  </a:moveTo>
                  <a:cubicBezTo>
                    <a:pt x="113998" y="0"/>
                    <a:pt x="186108" y="0"/>
                    <a:pt x="258217" y="0"/>
                  </a:cubicBezTo>
                  <a:cubicBezTo>
                    <a:pt x="284728" y="0"/>
                    <a:pt x="299575" y="14846"/>
                    <a:pt x="299575" y="41887"/>
                  </a:cubicBezTo>
                  <a:cubicBezTo>
                    <a:pt x="299575" y="112937"/>
                    <a:pt x="299575" y="184517"/>
                    <a:pt x="299575" y="255567"/>
                  </a:cubicBezTo>
                  <a:cubicBezTo>
                    <a:pt x="299575" y="283138"/>
                    <a:pt x="285789" y="297454"/>
                    <a:pt x="257687" y="297454"/>
                  </a:cubicBezTo>
                  <a:cubicBezTo>
                    <a:pt x="221632" y="297454"/>
                    <a:pt x="185577" y="297454"/>
                    <a:pt x="149522" y="297454"/>
                  </a:cubicBezTo>
                  <a:cubicBezTo>
                    <a:pt x="113467" y="297454"/>
                    <a:pt x="77412" y="297454"/>
                    <a:pt x="41357" y="297454"/>
                  </a:cubicBezTo>
                  <a:cubicBezTo>
                    <a:pt x="14315" y="297454"/>
                    <a:pt x="0" y="283138"/>
                    <a:pt x="0" y="256096"/>
                  </a:cubicBezTo>
                  <a:cubicBezTo>
                    <a:pt x="0" y="184517"/>
                    <a:pt x="0" y="112937"/>
                    <a:pt x="0" y="41357"/>
                  </a:cubicBezTo>
                  <a:cubicBezTo>
                    <a:pt x="0" y="14315"/>
                    <a:pt x="14846" y="0"/>
                    <a:pt x="4188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aphic 21"/>
          <p:cNvGrpSpPr>
            <a:grpSpLocks/>
          </p:cNvGrpSpPr>
          <p:nvPr/>
        </p:nvGrpSpPr>
        <p:grpSpPr bwMode="auto">
          <a:xfrm>
            <a:off x="9113838" y="3154363"/>
            <a:ext cx="687387" cy="884237"/>
            <a:chOff x="3425127" y="0"/>
            <a:chExt cx="5341746" cy="6858000"/>
          </a:xfrm>
        </p:grpSpPr>
        <p:sp>
          <p:nvSpPr>
            <p:cNvPr id="57" name="Freeform: Shape 69"/>
            <p:cNvSpPr>
              <a:spLocks/>
            </p:cNvSpPr>
            <p:nvPr/>
          </p:nvSpPr>
          <p:spPr bwMode="auto">
            <a:xfrm>
              <a:off x="3425013" y="0"/>
              <a:ext cx="5341478" cy="6856954"/>
            </a:xfrm>
            <a:custGeom>
              <a:avLst/>
              <a:gdLst>
                <a:gd name="T0" fmla="*/ 2688415 w 5341478"/>
                <a:gd name="T1" fmla="*/ 0 h 6856954"/>
                <a:gd name="T2" fmla="*/ 25123 w 5341478"/>
                <a:gd name="T3" fmla="*/ 1019550 h 6856954"/>
                <a:gd name="T4" fmla="*/ 25123 w 5341478"/>
                <a:gd name="T5" fmla="*/ 3846231 h 6856954"/>
                <a:gd name="T6" fmla="*/ 2642056 w 5341478"/>
                <a:gd name="T7" fmla="*/ 6856955 h 6856954"/>
                <a:gd name="T8" fmla="*/ 5338636 w 5341478"/>
                <a:gd name="T9" fmla="*/ 3952543 h 6856954"/>
                <a:gd name="T10" fmla="*/ 5338636 w 5341478"/>
                <a:gd name="T11" fmla="*/ 1048917 h 6856954"/>
                <a:gd name="T12" fmla="*/ 2688415 w 5341478"/>
                <a:gd name="T13" fmla="*/ 0 h 68569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rgbClr val="00BDF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8" name="Freeform: Shape 70"/>
            <p:cNvSpPr>
              <a:spLocks/>
            </p:cNvSpPr>
            <p:nvPr/>
          </p:nvSpPr>
          <p:spPr bwMode="auto">
            <a:xfrm>
              <a:off x="3692070" y="321376"/>
              <a:ext cx="4817313" cy="6184138"/>
            </a:xfrm>
            <a:custGeom>
              <a:avLst/>
              <a:gdLst>
                <a:gd name="T0" fmla="*/ 2424582 w 4817313"/>
                <a:gd name="T1" fmla="*/ 0 h 6184138"/>
                <a:gd name="T2" fmla="*/ 22626 w 4817313"/>
                <a:gd name="T3" fmla="*/ 919512 h 6184138"/>
                <a:gd name="T4" fmla="*/ 22626 w 4817313"/>
                <a:gd name="T5" fmla="*/ 3468824 h 6184138"/>
                <a:gd name="T6" fmla="*/ 2382841 w 4817313"/>
                <a:gd name="T7" fmla="*/ 6184138 h 6184138"/>
                <a:gd name="T8" fmla="*/ 4814773 w 4817313"/>
                <a:gd name="T9" fmla="*/ 3564766 h 6184138"/>
                <a:gd name="T10" fmla="*/ 4814773 w 4817313"/>
                <a:gd name="T11" fmla="*/ 946003 h 6184138"/>
                <a:gd name="T12" fmla="*/ 2424582 w 4817313"/>
                <a:gd name="T13" fmla="*/ 0 h 6184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59" name="Freeform: Shape 71"/>
            <p:cNvSpPr>
              <a:spLocks/>
            </p:cNvSpPr>
            <p:nvPr/>
          </p:nvSpPr>
          <p:spPr bwMode="auto">
            <a:xfrm>
              <a:off x="5077582" y="3107623"/>
              <a:ext cx="1971904" cy="1813799"/>
            </a:xfrm>
            <a:custGeom>
              <a:avLst/>
              <a:gdLst>
                <a:gd name="T0" fmla="*/ 1970433 w 1971904"/>
                <a:gd name="T1" fmla="*/ 1441139 h 1813799"/>
                <a:gd name="T2" fmla="*/ 0 w 1971904"/>
                <a:gd name="T3" fmla="*/ 1441139 h 1813799"/>
                <a:gd name="T4" fmla="*/ 0 w 1971904"/>
                <a:gd name="T5" fmla="*/ 0 h 1813799"/>
                <a:gd name="T6" fmla="*/ 1970433 w 1971904"/>
                <a:gd name="T7" fmla="*/ 0 h 1813799"/>
                <a:gd name="T8" fmla="*/ 1970433 w 1971904"/>
                <a:gd name="T9" fmla="*/ 1441139 h 18137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60" name="Freeform: Shape 72"/>
            <p:cNvSpPr>
              <a:spLocks/>
            </p:cNvSpPr>
            <p:nvPr/>
          </p:nvSpPr>
          <p:spPr bwMode="auto">
            <a:xfrm>
              <a:off x="5332382" y="1718072"/>
              <a:ext cx="1483576" cy="1261366"/>
            </a:xfrm>
            <a:custGeom>
              <a:avLst/>
              <a:gdLst>
                <a:gd name="T0" fmla="*/ 741832 w 1483576"/>
                <a:gd name="T1" fmla="*/ 0 h 1261366"/>
                <a:gd name="T2" fmla="*/ 741832 w 1483576"/>
                <a:gd name="T3" fmla="*/ 0 h 1261366"/>
                <a:gd name="T4" fmla="*/ 0 w 1483576"/>
                <a:gd name="T5" fmla="*/ 741745 h 1261366"/>
                <a:gd name="T6" fmla="*/ 0 w 1483576"/>
                <a:gd name="T7" fmla="*/ 1261367 h 1261366"/>
                <a:gd name="T8" fmla="*/ 292445 w 1483576"/>
                <a:gd name="T9" fmla="*/ 1261367 h 1261366"/>
                <a:gd name="T10" fmla="*/ 292445 w 1483576"/>
                <a:gd name="T11" fmla="*/ 735209 h 1261366"/>
                <a:gd name="T12" fmla="*/ 719698 w 1483576"/>
                <a:gd name="T13" fmla="*/ 307956 h 1261366"/>
                <a:gd name="T14" fmla="*/ 719698 w 1483576"/>
                <a:gd name="T15" fmla="*/ 307956 h 1261366"/>
                <a:gd name="T16" fmla="*/ 1146950 w 1483576"/>
                <a:gd name="T17" fmla="*/ 735209 h 1261366"/>
                <a:gd name="T18" fmla="*/ 1146950 w 1483576"/>
                <a:gd name="T19" fmla="*/ 1261367 h 1261366"/>
                <a:gd name="T20" fmla="*/ 1483576 w 1483576"/>
                <a:gd name="T21" fmla="*/ 1261367 h 1261366"/>
                <a:gd name="T22" fmla="*/ 1483576 w 1483576"/>
                <a:gd name="T23" fmla="*/ 741745 h 1261366"/>
                <a:gd name="T24" fmla="*/ 741832 w 1483576"/>
                <a:gd name="T25" fmla="*/ 0 h 12613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  <p:sp>
          <p:nvSpPr>
            <p:cNvPr id="61" name="Freeform: Shape 73"/>
            <p:cNvSpPr>
              <a:spLocks/>
            </p:cNvSpPr>
            <p:nvPr/>
          </p:nvSpPr>
          <p:spPr bwMode="auto">
            <a:xfrm>
              <a:off x="5864640" y="3547424"/>
              <a:ext cx="405205" cy="796469"/>
            </a:xfrm>
            <a:custGeom>
              <a:avLst/>
              <a:gdLst>
                <a:gd name="T0" fmla="*/ 353618 w 405205"/>
                <a:gd name="T1" fmla="*/ 639528 h 796469"/>
                <a:gd name="T2" fmla="*/ 310135 w 405205"/>
                <a:gd name="T3" fmla="*/ 639528 h 796469"/>
                <a:gd name="T4" fmla="*/ 311529 w 405205"/>
                <a:gd name="T5" fmla="*/ 628026 h 796469"/>
                <a:gd name="T6" fmla="*/ 311529 w 405205"/>
                <a:gd name="T7" fmla="*/ 570861 h 796469"/>
                <a:gd name="T8" fmla="*/ 261685 w 405205"/>
                <a:gd name="T9" fmla="*/ 521016 h 796469"/>
                <a:gd name="T10" fmla="*/ 261423 w 405205"/>
                <a:gd name="T11" fmla="*/ 521016 h 796469"/>
                <a:gd name="T12" fmla="*/ 261423 w 405205"/>
                <a:gd name="T13" fmla="*/ 396492 h 796469"/>
                <a:gd name="T14" fmla="*/ 405206 w 405205"/>
                <a:gd name="T15" fmla="*/ 202603 h 796469"/>
                <a:gd name="T16" fmla="*/ 202603 w 405205"/>
                <a:gd name="T17" fmla="*/ 0 h 796469"/>
                <a:gd name="T18" fmla="*/ 0 w 405205"/>
                <a:gd name="T19" fmla="*/ 202603 h 796469"/>
                <a:gd name="T20" fmla="*/ 143783 w 405205"/>
                <a:gd name="T21" fmla="*/ 396492 h 796469"/>
                <a:gd name="T22" fmla="*/ 143783 w 405205"/>
                <a:gd name="T23" fmla="*/ 521016 h 796469"/>
                <a:gd name="T24" fmla="*/ 143521 w 405205"/>
                <a:gd name="T25" fmla="*/ 521016 h 796469"/>
                <a:gd name="T26" fmla="*/ 93677 w 405205"/>
                <a:gd name="T27" fmla="*/ 570861 h 796469"/>
                <a:gd name="T28" fmla="*/ 93677 w 405205"/>
                <a:gd name="T29" fmla="*/ 628026 h 796469"/>
                <a:gd name="T30" fmla="*/ 95071 w 405205"/>
                <a:gd name="T31" fmla="*/ 639528 h 796469"/>
                <a:gd name="T32" fmla="*/ 51587 w 405205"/>
                <a:gd name="T33" fmla="*/ 639528 h 796469"/>
                <a:gd name="T34" fmla="*/ 21785 w 405205"/>
                <a:gd name="T35" fmla="*/ 669330 h 796469"/>
                <a:gd name="T36" fmla="*/ 21785 w 405205"/>
                <a:gd name="T37" fmla="*/ 766667 h 796469"/>
                <a:gd name="T38" fmla="*/ 51587 w 405205"/>
                <a:gd name="T39" fmla="*/ 796469 h 796469"/>
                <a:gd name="T40" fmla="*/ 353705 w 405205"/>
                <a:gd name="T41" fmla="*/ 796469 h 796469"/>
                <a:gd name="T42" fmla="*/ 383508 w 405205"/>
                <a:gd name="T43" fmla="*/ 766667 h 796469"/>
                <a:gd name="T44" fmla="*/ 383508 w 405205"/>
                <a:gd name="T45" fmla="*/ 669330 h 796469"/>
                <a:gd name="T46" fmla="*/ 353618 w 405205"/>
                <a:gd name="T47" fmla="*/ 639528 h 7964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70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>
                <a:solidFill>
                  <a:srgbClr val="000000"/>
                </a:solidFill>
              </a:endParaRPr>
            </a:p>
          </p:txBody>
        </p:sp>
      </p:grpSp>
      <p:pic>
        <p:nvPicPr>
          <p:cNvPr id="62" name="Imagen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616700"/>
            <a:ext cx="6786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n 6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1113"/>
            <a:ext cx="1218088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254750"/>
            <a:ext cx="67865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6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448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8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13;p3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105C27-876F-45B2-8059-DB14E8665C2C}" type="slidenum">
              <a:rPr lang="es-EC" altLang="es-EC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1679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47738" y="715963"/>
            <a:ext cx="10296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C" altLang="es-EC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7738" y="1536700"/>
            <a:ext cx="1029652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altLang="es-EC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36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634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2288364" y="2908993"/>
            <a:ext cx="9402066" cy="179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es-EC" sz="3600" b="1" dirty="0">
                <a:solidFill>
                  <a:schemeClr val="bg1"/>
                </a:solidFill>
                <a:latin typeface="Gotham Light" pitchFamily="50" charset="0"/>
                <a:cs typeface="Arial" panose="020B0604020202020204" pitchFamily="34" charset="0"/>
              </a:rPr>
              <a:t>OCTUBRE</a:t>
            </a:r>
          </a:p>
          <a:p>
            <a:pPr algn="r">
              <a:lnSpc>
                <a:spcPts val="7000"/>
              </a:lnSpc>
            </a:pPr>
            <a:r>
              <a:rPr lang="es-EC" sz="4000" dirty="0">
                <a:solidFill>
                  <a:schemeClr val="bg1"/>
                </a:solidFill>
                <a:latin typeface="Gotham Light" pitchFamily="50" charset="0"/>
                <a:cs typeface="Arial" panose="020B0604020202020204" pitchFamily="34" charset="0"/>
              </a:rPr>
              <a:t>Mes de Concientización en Ciberseguridad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5150735" y="339031"/>
            <a:ext cx="67839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chemeClr val="bg1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 y de la Sociedad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93267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2655" cy="68562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2E1055-3CEF-214B-B8FC-3B0A727A062F}"/>
              </a:ext>
            </a:extLst>
          </p:cNvPr>
          <p:cNvSpPr/>
          <p:nvPr/>
        </p:nvSpPr>
        <p:spPr>
          <a:xfrm>
            <a:off x="6780965" y="0"/>
            <a:ext cx="5445760" cy="6856215"/>
          </a:xfrm>
          <a:prstGeom prst="rect">
            <a:avLst/>
          </a:prstGeom>
          <a:solidFill>
            <a:srgbClr val="212D5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BF824-F161-2243-AFC0-C64824C3D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516" y="0"/>
            <a:ext cx="54737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C10E63-C752-EE48-A73A-BC4F69C61550}"/>
              </a:ext>
            </a:extLst>
          </p:cNvPr>
          <p:cNvSpPr txBox="1"/>
          <p:nvPr/>
        </p:nvSpPr>
        <p:spPr>
          <a:xfrm>
            <a:off x="7140249" y="3124287"/>
            <a:ext cx="4817544" cy="130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C" sz="2800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TIPS DE CIBERSEGURIDAD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2C3E9D-1E1D-0A4F-8CD7-7250CA09E1BD}"/>
              </a:ext>
            </a:extLst>
          </p:cNvPr>
          <p:cNvSpPr txBox="1"/>
          <p:nvPr/>
        </p:nvSpPr>
        <p:spPr>
          <a:xfrm>
            <a:off x="7166814" y="384001"/>
            <a:ext cx="43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chemeClr val="bg1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Ministerio de Telecomunicaciones</a:t>
            </a:r>
          </a:p>
          <a:p>
            <a:r>
              <a:rPr lang="es-MX" sz="1400" dirty="0">
                <a:solidFill>
                  <a:schemeClr val="bg1"/>
                </a:solidFill>
                <a:latin typeface="Gotham Medium" panose="02000604030000020004" pitchFamily="50" charset="0"/>
                <a:cs typeface="Arial" panose="020B0604020202020204" pitchFamily="34" charset="0"/>
              </a:rPr>
              <a:t>y de la Sociedad de la Información</a:t>
            </a:r>
            <a:endParaRPr lang="es-EC" sz="1400" dirty="0">
              <a:solidFill>
                <a:schemeClr val="bg1"/>
              </a:solidFill>
              <a:latin typeface="Gotham Medium" panose="0200060403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1832020" y="1623120"/>
            <a:ext cx="828092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5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5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5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5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Utilizar contraseñas robustas (mayúsculas, minúsculas, números, símbolos)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No usar contraseñas recicladas (la misma contraseña para distintos accesos)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Utilizar preguntas de seguridad complejas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Si es posible, aplicar doble factor de autenticación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Subir a nube solo información cifrada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Tener conciencia de la información que se está exponiendo a Internet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Revisar quién está detrás de un perfil a través de confirmación de imágenes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Desactivar permisos de acceso no deseados de aplicaciones en dispositivos móviles (uso de cámara, ubicación, contactos, micrófono, etc.).</a:t>
            </a:r>
          </a:p>
        </p:txBody>
      </p:sp>
      <p:pic>
        <p:nvPicPr>
          <p:cNvPr id="8" name="Picture 4" descr="Cómo pueden utilizar Facebook para atacarnos en Inter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12" y="1349391"/>
            <a:ext cx="3240360" cy="16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533977-E575-4564-B63F-AD507EE379E9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¿Cómo protegerse ante Cibercriminales?</a:t>
            </a:r>
          </a:p>
        </p:txBody>
      </p:sp>
    </p:spTree>
    <p:extLst>
      <p:ext uri="{BB962C8B-B14F-4D97-AF65-F5344CB8AC3E}">
        <p14:creationId xmlns:p14="http://schemas.microsoft.com/office/powerpoint/2010/main" val="310135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347730" y="976031"/>
            <a:ext cx="8265394" cy="5472607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C" sz="1600" b="1" kern="0" dirty="0">
                <a:latin typeface="Gotham Medium" panose="02000604030000020004" pitchFamily="50" charset="0"/>
              </a:rPr>
              <a:t>¿Cómo los hackers obtienen contraseñas?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El mismo usuario las proporciona al ser engañado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Preguntas de seguridad muy obvias y fáciles de adivinar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Ataques de fuerza bruta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Espiando</a:t>
            </a:r>
          </a:p>
          <a:p>
            <a:pPr algn="just"/>
            <a:endParaRPr lang="es-EC" sz="1600" kern="0" dirty="0">
              <a:latin typeface="Gotham Medium" panose="02000604030000020004" pitchFamily="50" charset="0"/>
            </a:endParaRPr>
          </a:p>
          <a:p>
            <a:pPr algn="just"/>
            <a:r>
              <a:rPr lang="es-EC" sz="1600" b="1" kern="0" dirty="0">
                <a:latin typeface="Gotham Medium" panose="02000604030000020004" pitchFamily="50" charset="0"/>
              </a:rPr>
              <a:t>¿Qué hacen los hackers cuando obtienen una contraseña?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Buscar contraseñas recicladas (mismas credenciales funcionen en otros servicios)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Acceden a correo corporativo y envían “</a:t>
            </a:r>
            <a:r>
              <a:rPr lang="es-EC" sz="1600" kern="0" dirty="0" err="1">
                <a:latin typeface="Gotham Medium" panose="02000604030000020004" pitchFamily="50" charset="0"/>
              </a:rPr>
              <a:t>Phishing</a:t>
            </a:r>
            <a:r>
              <a:rPr lang="es-EC" sz="1600" kern="0" dirty="0">
                <a:latin typeface="Gotham Medium" panose="02000604030000020004" pitchFamily="50" charset="0"/>
              </a:rPr>
              <a:t>” a contactos para intentar apropiarse de más cuentas</a:t>
            </a:r>
          </a:p>
          <a:p>
            <a:pPr algn="just"/>
            <a:endParaRPr lang="es-EC" sz="1600" kern="0" dirty="0">
              <a:latin typeface="Gotham Medium" panose="02000604030000020004" pitchFamily="50" charset="0"/>
            </a:endParaRPr>
          </a:p>
          <a:p>
            <a:pPr algn="just"/>
            <a:r>
              <a:rPr lang="es-EC" sz="1600" b="1" kern="0" dirty="0">
                <a:latin typeface="Gotham Medium" panose="02000604030000020004" pitchFamily="50" charset="0"/>
              </a:rPr>
              <a:t>¿Cómo mitigar el riesgo?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Crear contraseñas robustas a través de códigos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Utilizar bóvedas digitales seguras para guardar contraseñas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Utilizar VPN en redes públicas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Utilizar información ficticia para preguntas secretas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600" kern="0" dirty="0">
                <a:latin typeface="Gotham Medium" panose="02000604030000020004" pitchFamily="50" charset="0"/>
              </a:rPr>
              <a:t>Desconfiar de todo correo que solicite información personal o contraseñas</a:t>
            </a:r>
          </a:p>
          <a:p>
            <a:endParaRPr lang="es-EC" sz="1400" kern="0" dirty="0">
              <a:latin typeface="Gotham Medium" panose="02000604030000020004" pitchFamily="50" charset="0"/>
            </a:endParaRPr>
          </a:p>
        </p:txBody>
      </p:sp>
      <p:pic>
        <p:nvPicPr>
          <p:cNvPr id="11" name="Picture 2" descr="Por qué usar la misma contraseña para distintos sitios es lo más peligroso  que puedes hacer en línea? | Acción Prefe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41" y="1913013"/>
            <a:ext cx="27640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1899DD-1B18-457F-B4D9-1D70CEE34DB2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 ¿Cómo usan tu información para atacarte?</a:t>
            </a:r>
          </a:p>
        </p:txBody>
      </p:sp>
    </p:spTree>
    <p:extLst>
      <p:ext uri="{BB962C8B-B14F-4D97-AF65-F5344CB8AC3E}">
        <p14:creationId xmlns:p14="http://schemas.microsoft.com/office/powerpoint/2010/main" val="142155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675673" y="1060173"/>
            <a:ext cx="8229787" cy="542730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Antes de viajar: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Respaldar información crítica.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No llevar información importante si no se va a utilizar.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Cifrar dispositivos de almacenamiento.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Crear estrategias para evitar robos de dispositivos o información.</a:t>
            </a:r>
          </a:p>
          <a:p>
            <a:pPr marL="742950" indent="-742950" algn="just">
              <a:buFont typeface="+mj-lt"/>
              <a:buAutoNum type="arabicPeriod"/>
            </a:pPr>
            <a:endParaRPr lang="es-EC" sz="1600" dirty="0">
              <a:solidFill>
                <a:schemeClr val="tx1"/>
              </a:solidFill>
              <a:latin typeface="Gotham Medium" panose="02000604030000020004" pitchFamily="50" charset="0"/>
              <a:ea typeface="+mn-ea"/>
              <a:cs typeface="+mn-cs"/>
            </a:endParaRP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Los hackers atacan en lugares concurridos como aeropuertos, restaurantes, plazas y demás, mediante un acceso a una red inalámbrica que tiene el mismo nombre que una guardada en el dispositivo de la víctima (ejemplo: casa, familia, oficina, etc.).</a:t>
            </a:r>
          </a:p>
          <a:p>
            <a:pPr algn="just"/>
            <a:endParaRPr lang="es-EC" sz="1600" dirty="0">
              <a:solidFill>
                <a:schemeClr val="tx1"/>
              </a:solidFill>
              <a:latin typeface="Gotham Medium" panose="02000604030000020004" pitchFamily="50" charset="0"/>
              <a:ea typeface="+mn-ea"/>
              <a:cs typeface="+mn-cs"/>
            </a:endParaRP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¿Cómo mitigar el riesgo?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1. Apagar el Wifi de tu dispositivo si no lo estás utilizando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2. Revisar si me estoy conectando a la red inalámbrica correcta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3. Preguntar por la red inalámbrica oficial en cada localidad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4. Cuando se desconecte de una red inalámbrica, siempre 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seleccionar la opción “olvidar red”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  <a:latin typeface="Gotham Medium" panose="02000604030000020004" pitchFamily="50" charset="0"/>
                <a:ea typeface="+mn-ea"/>
                <a:cs typeface="+mn-cs"/>
              </a:rPr>
              <a:t>5. Utilizar VPN en redes no seguras </a:t>
            </a:r>
          </a:p>
        </p:txBody>
      </p:sp>
      <p:pic>
        <p:nvPicPr>
          <p:cNvPr id="11" name="Picture 2" descr="El ciberseguro (parte 1 de 2):origen y finalidad de ciberprotección | Mon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75" y="644580"/>
            <a:ext cx="2040990" cy="13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omportamientos ciberseguros en vacaciones en 2020 | Comportamiento,  Vacaciones, Redes soc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42" y="3322881"/>
            <a:ext cx="20517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38BC06-DCEB-4B1D-A4C2-652C911975BB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Viajar Ciberseguro</a:t>
            </a:r>
          </a:p>
        </p:txBody>
      </p:sp>
    </p:spTree>
    <p:extLst>
      <p:ext uri="{BB962C8B-B14F-4D97-AF65-F5344CB8AC3E}">
        <p14:creationId xmlns:p14="http://schemas.microsoft.com/office/powerpoint/2010/main" val="344357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618459" y="932353"/>
            <a:ext cx="6578221" cy="5328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¿Por qué respaldar información?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15% de PC son robados o sufren algún daño de disco duro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1 de 5 de computadores sufren daño completo de disco duro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Causas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44% Falla de Hardware / Software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32% Errores Humanos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14% Software corrupto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7% Malware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Efectos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Pérdida de productividad, recursos de TI para recuperar información, costos elevados por pérdida.</a:t>
            </a:r>
            <a:r>
              <a:rPr kumimoji="0" lang="es-EC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¿Cómo mitigar el riesgo?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Utilizar plataformas de respaldo de información empresarial.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Mantener respaldo en más de un sitio o aplicativo seguro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C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 panose="02000604030000020004" pitchFamily="50" charset="0"/>
              </a:rPr>
              <a:t>Contar con procedimientos de respaldo y planes de recuperación de información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 panose="02000604030000020004" pitchFamily="50" charset="0"/>
            </a:endParaRPr>
          </a:p>
        </p:txBody>
      </p:sp>
      <p:pic>
        <p:nvPicPr>
          <p:cNvPr id="4" name="Picture 2" descr="Sistemas de respaldo de información estratégica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80" y="1724842"/>
            <a:ext cx="4536504" cy="17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DA2774-7BFD-4021-A346-A852A1B646F3}"/>
              </a:ext>
            </a:extLst>
          </p:cNvPr>
          <p:cNvSpPr txBox="1"/>
          <p:nvPr/>
        </p:nvSpPr>
        <p:spPr>
          <a:xfrm>
            <a:off x="527564" y="271142"/>
            <a:ext cx="8937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dirty="0">
                <a:solidFill>
                  <a:srgbClr val="212D5A"/>
                </a:solidFill>
                <a:latin typeface="Gotham Bold" pitchFamily="50" charset="0"/>
                <a:cs typeface="Arial" panose="020B0604020202020204" pitchFamily="34" charset="0"/>
              </a:rPr>
              <a:t>Respaldar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3036956703"/>
      </p:ext>
    </p:extLst>
  </p:cSld>
  <p:clrMapOvr>
    <a:masterClrMapping/>
  </p:clrMapOvr>
</p:sld>
</file>

<file path=ppt/theme/theme1.xml><?xml version="1.0" encoding="utf-8"?>
<a:theme xmlns:a="http://schemas.openxmlformats.org/drawingml/2006/main" name="SWOT Analysi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iberseguridad_01_10_2021[Compatibility Mode]" id="{F5BDE00E-FD1E-4E79-A208-6DEF5F8E149A}" vid="{167DE354-C3AE-4F4F-AA51-514D000A4B0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519</Words>
  <Application>Microsoft Office PowerPoint</Application>
  <PresentationFormat>Panorámica</PresentationFormat>
  <Paragraphs>73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Gotham Bold</vt:lpstr>
      <vt:lpstr>Gotham Light</vt:lpstr>
      <vt:lpstr>Gotham Medium</vt:lpstr>
      <vt:lpstr>SWOT Analysis Infographics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Noriega</dc:creator>
  <cp:lastModifiedBy>Administrador</cp:lastModifiedBy>
  <cp:revision>3</cp:revision>
  <dcterms:created xsi:type="dcterms:W3CDTF">2021-10-05T19:30:39Z</dcterms:created>
  <dcterms:modified xsi:type="dcterms:W3CDTF">2021-10-11T15:50:36Z</dcterms:modified>
</cp:coreProperties>
</file>