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329" r:id="rId3"/>
    <p:sldId id="312" r:id="rId4"/>
    <p:sldId id="280" r:id="rId5"/>
    <p:sldId id="313" r:id="rId6"/>
    <p:sldId id="284" r:id="rId7"/>
    <p:sldId id="314" r:id="rId8"/>
    <p:sldId id="315" r:id="rId9"/>
    <p:sldId id="316" r:id="rId10"/>
    <p:sldId id="317" r:id="rId11"/>
    <p:sldId id="293" r:id="rId12"/>
    <p:sldId id="318" r:id="rId13"/>
    <p:sldId id="319" r:id="rId14"/>
    <p:sldId id="320" r:id="rId15"/>
    <p:sldId id="321" r:id="rId16"/>
  </p:sldIdLst>
  <p:sldSz cx="12192000" cy="6858000"/>
  <p:notesSz cx="6858000" cy="9144000"/>
  <p:embeddedFontLst>
    <p:embeddedFont>
      <p:font typeface="Avenir Next LT Pro" panose="020B0504020202020204" pitchFamily="34" charset="0"/>
      <p:regular r:id="rId18"/>
      <p:bold r:id="rId19"/>
      <p:italic r:id="rId20"/>
      <p:boldItalic r:id="rId21"/>
    </p:embeddedFont>
    <p:embeddedFont>
      <p:font typeface="Avenir Next LT Pro Demi" panose="020B0704020202020204" pitchFamily="34" charset="0"/>
      <p:bold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elo Sotaming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202C5C"/>
    <a:srgbClr val="E66B39"/>
    <a:srgbClr val="090942"/>
    <a:srgbClr val="E66C3B"/>
    <a:srgbClr val="EAB871"/>
    <a:srgbClr val="15A6C7"/>
    <a:srgbClr val="083E7C"/>
    <a:srgbClr val="0E71A1"/>
    <a:srgbClr val="361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5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36A90-86B0-425C-B9EB-AF4B77827AC4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AD8F700D-8143-4446-8D9D-A304A05A7F81}">
      <dgm:prSet phldrT="[Text]" custT="1"/>
      <dgm:spPr/>
      <dgm:t>
        <a:bodyPr anchor="ctr" anchorCtr="1"/>
        <a:lstStyle/>
        <a:p>
          <a:r>
            <a:rPr lang="es-EC" sz="1400" dirty="0"/>
            <a:t>Se utilizan direcciones de correo electrónico falsas</a:t>
          </a:r>
        </a:p>
      </dgm:t>
    </dgm:pt>
    <dgm:pt modelId="{2718ADA0-2A32-4E26-B9A5-523F392C05C9}" type="parTrans" cxnId="{43E3B8D3-C3EA-4403-AE2B-F37DA0C1E56B}">
      <dgm:prSet/>
      <dgm:spPr/>
      <dgm:t>
        <a:bodyPr/>
        <a:lstStyle/>
        <a:p>
          <a:endParaRPr lang="es-EC" sz="1400"/>
        </a:p>
      </dgm:t>
    </dgm:pt>
    <dgm:pt modelId="{47A4CBC1-F365-495B-A9E6-F594AF02BC2A}" type="sibTrans" cxnId="{43E3B8D3-C3EA-4403-AE2B-F37DA0C1E56B}">
      <dgm:prSet/>
      <dgm:spPr/>
      <dgm:t>
        <a:bodyPr/>
        <a:lstStyle/>
        <a:p>
          <a:endParaRPr lang="es-EC" sz="1400"/>
        </a:p>
      </dgm:t>
    </dgm:pt>
    <dgm:pt modelId="{CC6D6E3B-0A45-4EFE-ADE8-BEB67FA4AF06}">
      <dgm:prSet phldrT="[Text]" custT="1"/>
      <dgm:spPr/>
      <dgm:t>
        <a:bodyPr anchor="ctr" anchorCtr="1"/>
        <a:lstStyle/>
        <a:p>
          <a:r>
            <a:rPr lang="es-EC" sz="1400" dirty="0"/>
            <a:t>El enlace en el cuerpo del correo electrónico o mensaje de texto no coincide con la dirección de destino</a:t>
          </a:r>
        </a:p>
      </dgm:t>
    </dgm:pt>
    <dgm:pt modelId="{89CF647E-E1A3-4519-AC99-035292D74A0F}" type="parTrans" cxnId="{620A61DF-D043-430A-B759-45590CCE8ED7}">
      <dgm:prSet/>
      <dgm:spPr/>
      <dgm:t>
        <a:bodyPr/>
        <a:lstStyle/>
        <a:p>
          <a:endParaRPr lang="es-EC" sz="1400"/>
        </a:p>
      </dgm:t>
    </dgm:pt>
    <dgm:pt modelId="{7249DC8B-ED36-4E9F-9B5A-C2B25BD1E7BD}" type="sibTrans" cxnId="{620A61DF-D043-430A-B759-45590CCE8ED7}">
      <dgm:prSet/>
      <dgm:spPr/>
      <dgm:t>
        <a:bodyPr/>
        <a:lstStyle/>
        <a:p>
          <a:endParaRPr lang="es-EC" sz="1400"/>
        </a:p>
      </dgm:t>
    </dgm:pt>
    <dgm:pt modelId="{A107C4C8-66B2-40D0-B6CB-1A3FB3B50259}">
      <dgm:prSet phldrT="[Text]" custT="1"/>
      <dgm:spPr/>
      <dgm:t>
        <a:bodyPr anchor="ctr" anchorCtr="1"/>
        <a:lstStyle/>
        <a:p>
          <a:r>
            <a:rPr lang="es-EC" sz="1400" dirty="0"/>
            <a:t>Ataques más dirigidos y personalizados</a:t>
          </a:r>
        </a:p>
      </dgm:t>
    </dgm:pt>
    <dgm:pt modelId="{0172B06A-0B8E-4B00-956A-13FF3C401957}" type="parTrans" cxnId="{BD60CECF-D24E-498A-9C7B-4EC4DE773E52}">
      <dgm:prSet/>
      <dgm:spPr/>
      <dgm:t>
        <a:bodyPr/>
        <a:lstStyle/>
        <a:p>
          <a:endParaRPr lang="es-EC" sz="1400"/>
        </a:p>
      </dgm:t>
    </dgm:pt>
    <dgm:pt modelId="{4979E888-47ED-4296-B9A5-AEEA773650D6}" type="sibTrans" cxnId="{BD60CECF-D24E-498A-9C7B-4EC4DE773E52}">
      <dgm:prSet/>
      <dgm:spPr/>
      <dgm:t>
        <a:bodyPr/>
        <a:lstStyle/>
        <a:p>
          <a:endParaRPr lang="es-EC" sz="1400"/>
        </a:p>
      </dgm:t>
    </dgm:pt>
    <dgm:pt modelId="{26A42EF9-9E57-4201-8C37-4BEA752D8605}">
      <dgm:prSet phldrT="[Text]" custT="1"/>
      <dgm:spPr/>
      <dgm:t>
        <a:bodyPr anchor="ctr" anchorCtr="1"/>
        <a:lstStyle/>
        <a:p>
          <a:r>
            <a:rPr lang="es-EC" sz="1400" dirty="0"/>
            <a:t>La oferta parece demasiado buena para ser verdad</a:t>
          </a:r>
        </a:p>
      </dgm:t>
    </dgm:pt>
    <dgm:pt modelId="{BA5DE008-E352-44CD-8E75-111E2986F792}" type="parTrans" cxnId="{FB9E4C8D-BB1C-401D-A61F-C90996382D8C}">
      <dgm:prSet/>
      <dgm:spPr/>
      <dgm:t>
        <a:bodyPr/>
        <a:lstStyle/>
        <a:p>
          <a:endParaRPr lang="es-EC" sz="1400"/>
        </a:p>
      </dgm:t>
    </dgm:pt>
    <dgm:pt modelId="{9664C6FA-5E7A-4F59-9500-19A34F3E417B}" type="sibTrans" cxnId="{FB9E4C8D-BB1C-401D-A61F-C90996382D8C}">
      <dgm:prSet/>
      <dgm:spPr/>
      <dgm:t>
        <a:bodyPr/>
        <a:lstStyle/>
        <a:p>
          <a:endParaRPr lang="es-EC" sz="1400"/>
        </a:p>
      </dgm:t>
    </dgm:pt>
    <dgm:pt modelId="{82CFEF7B-B674-46B0-B583-98F600AFA3F0}">
      <dgm:prSet phldrT="[Text]" custT="1"/>
      <dgm:spPr/>
      <dgm:t>
        <a:bodyPr anchor="ctr" anchorCtr="1"/>
        <a:lstStyle/>
        <a:p>
          <a:endParaRPr lang="es-EC" sz="1400"/>
        </a:p>
      </dgm:t>
    </dgm:pt>
    <dgm:pt modelId="{9A493988-4B5F-4A13-9EC1-9AF504FB9C13}" type="parTrans" cxnId="{5F80E5C7-EE8F-4B82-B1BD-E3BF2C0BDA8F}">
      <dgm:prSet/>
      <dgm:spPr/>
      <dgm:t>
        <a:bodyPr/>
        <a:lstStyle/>
        <a:p>
          <a:endParaRPr lang="es-EC" sz="1400"/>
        </a:p>
      </dgm:t>
    </dgm:pt>
    <dgm:pt modelId="{C742CBC8-FE04-4E45-B2F1-BCB950E63F47}" type="sibTrans" cxnId="{5F80E5C7-EE8F-4B82-B1BD-E3BF2C0BDA8F}">
      <dgm:prSet/>
      <dgm:spPr/>
      <dgm:t>
        <a:bodyPr/>
        <a:lstStyle/>
        <a:p>
          <a:endParaRPr lang="es-EC" sz="1400"/>
        </a:p>
      </dgm:t>
    </dgm:pt>
    <dgm:pt modelId="{AD028CD4-EB87-4964-82F5-F4BA33445CC7}">
      <dgm:prSet custT="1"/>
      <dgm:spPr/>
      <dgm:t>
        <a:bodyPr anchor="ctr" anchorCtr="1"/>
        <a:lstStyle/>
        <a:p>
          <a:r>
            <a:rPr lang="es-EC" sz="1400" dirty="0"/>
            <a:t>Te piden tus datos personales</a:t>
          </a:r>
        </a:p>
      </dgm:t>
    </dgm:pt>
    <dgm:pt modelId="{9037D95C-6CCA-4D6F-8B5B-2330350B5117}" type="parTrans" cxnId="{6CAD73C6-9B7B-4635-94F7-02ADE9569A65}">
      <dgm:prSet/>
      <dgm:spPr/>
      <dgm:t>
        <a:bodyPr/>
        <a:lstStyle/>
        <a:p>
          <a:endParaRPr lang="es-EC" sz="1400"/>
        </a:p>
      </dgm:t>
    </dgm:pt>
    <dgm:pt modelId="{4AB1BDEC-3433-4313-BB85-8E6866B548F4}" type="sibTrans" cxnId="{6CAD73C6-9B7B-4635-94F7-02ADE9569A65}">
      <dgm:prSet/>
      <dgm:spPr/>
      <dgm:t>
        <a:bodyPr/>
        <a:lstStyle/>
        <a:p>
          <a:endParaRPr lang="es-EC" sz="1400"/>
        </a:p>
      </dgm:t>
    </dgm:pt>
    <dgm:pt modelId="{74721AA5-3202-467D-B6C2-0072F02E4CB4}">
      <dgm:prSet custT="1"/>
      <dgm:spPr/>
      <dgm:t>
        <a:bodyPr anchor="ctr" anchorCtr="1"/>
        <a:lstStyle/>
        <a:p>
          <a:r>
            <a:rPr lang="es-EC" sz="1400" dirty="0"/>
            <a:t>El correo electrónico, la llamada o el mensaje de texto es inesperado y hay un sentido de urgencia</a:t>
          </a:r>
        </a:p>
      </dgm:t>
    </dgm:pt>
    <dgm:pt modelId="{CFF03675-2C94-470C-8BB7-669E75929015}" type="parTrans" cxnId="{C0690D34-0765-4604-9749-F8FDF02CD40B}">
      <dgm:prSet/>
      <dgm:spPr/>
      <dgm:t>
        <a:bodyPr/>
        <a:lstStyle/>
        <a:p>
          <a:endParaRPr lang="es-EC" sz="1400"/>
        </a:p>
      </dgm:t>
    </dgm:pt>
    <dgm:pt modelId="{1792EB2C-4CBC-43F4-A9CB-22FD96FC1A0B}" type="sibTrans" cxnId="{C0690D34-0765-4604-9749-F8FDF02CD40B}">
      <dgm:prSet/>
      <dgm:spPr/>
      <dgm:t>
        <a:bodyPr/>
        <a:lstStyle/>
        <a:p>
          <a:endParaRPr lang="es-EC" sz="1400"/>
        </a:p>
      </dgm:t>
    </dgm:pt>
    <dgm:pt modelId="{104E31DC-9BD4-4425-AFD8-DD2D2EC9CC86}">
      <dgm:prSet custT="1"/>
      <dgm:spPr/>
      <dgm:t>
        <a:bodyPr anchor="ctr" anchorCtr="1"/>
        <a:lstStyle/>
        <a:p>
          <a:r>
            <a:rPr lang="es-EC" sz="1400" dirty="0"/>
            <a:t>Algo simplemente no parece estar bien</a:t>
          </a:r>
        </a:p>
      </dgm:t>
    </dgm:pt>
    <dgm:pt modelId="{7DFC9E24-FF98-4EEA-A6D5-BAFA305B7EFF}" type="parTrans" cxnId="{2020B130-0055-41B2-8115-A5946B7F38C8}">
      <dgm:prSet/>
      <dgm:spPr/>
      <dgm:t>
        <a:bodyPr/>
        <a:lstStyle/>
        <a:p>
          <a:endParaRPr lang="es-EC" sz="1400"/>
        </a:p>
      </dgm:t>
    </dgm:pt>
    <dgm:pt modelId="{80926A76-D273-4028-99FE-AACEB2BC17AA}" type="sibTrans" cxnId="{2020B130-0055-41B2-8115-A5946B7F38C8}">
      <dgm:prSet/>
      <dgm:spPr/>
      <dgm:t>
        <a:bodyPr/>
        <a:lstStyle/>
        <a:p>
          <a:endParaRPr lang="es-EC" sz="1400"/>
        </a:p>
      </dgm:t>
    </dgm:pt>
    <dgm:pt modelId="{DBF41E35-325F-4BFA-B3EE-EEE9FDFD8D67}">
      <dgm:prSet custT="1"/>
      <dgm:spPr/>
      <dgm:t>
        <a:bodyPr anchor="ctr" anchorCtr="1"/>
        <a:lstStyle/>
        <a:p>
          <a:r>
            <a:rPr lang="es-EC" sz="1400"/>
            <a:t>Has ganado un concurso en el que no participaste</a:t>
          </a:r>
        </a:p>
      </dgm:t>
    </dgm:pt>
    <dgm:pt modelId="{6ABCE62A-508B-4904-BC69-E5315930742E}" type="parTrans" cxnId="{56588777-9C67-470B-A41D-2EA8A3372056}">
      <dgm:prSet/>
      <dgm:spPr/>
      <dgm:t>
        <a:bodyPr/>
        <a:lstStyle/>
        <a:p>
          <a:endParaRPr lang="es-EC" sz="1400"/>
        </a:p>
      </dgm:t>
    </dgm:pt>
    <dgm:pt modelId="{72132967-EEF7-4778-8FF1-6D79176C51A1}" type="sibTrans" cxnId="{56588777-9C67-470B-A41D-2EA8A3372056}">
      <dgm:prSet/>
      <dgm:spPr/>
      <dgm:t>
        <a:bodyPr/>
        <a:lstStyle/>
        <a:p>
          <a:endParaRPr lang="es-EC" sz="1400"/>
        </a:p>
      </dgm:t>
    </dgm:pt>
    <dgm:pt modelId="{851D4424-6BE5-4B61-934F-DF5EDEA956EC}">
      <dgm:prSet custT="1"/>
      <dgm:spPr/>
      <dgm:t>
        <a:bodyPr anchor="ctr" anchorCtr="1"/>
        <a:lstStyle/>
        <a:p>
          <a:r>
            <a:rPr lang="es-EC" sz="1400"/>
            <a:t>El correo electrónico, la llamada o el mensaje de texto parece ser de un organismo oficial</a:t>
          </a:r>
        </a:p>
      </dgm:t>
    </dgm:pt>
    <dgm:pt modelId="{DAA87179-4A0B-4E27-A71F-2EA39232BF7B}" type="parTrans" cxnId="{4AD3A08F-D4D0-4028-A2A2-1B5B62FE6DB0}">
      <dgm:prSet/>
      <dgm:spPr/>
      <dgm:t>
        <a:bodyPr/>
        <a:lstStyle/>
        <a:p>
          <a:endParaRPr lang="es-EC" sz="1400"/>
        </a:p>
      </dgm:t>
    </dgm:pt>
    <dgm:pt modelId="{05AEED2D-50A3-47B4-ACE9-26C2651393AA}" type="sibTrans" cxnId="{4AD3A08F-D4D0-4028-A2A2-1B5B62FE6DB0}">
      <dgm:prSet/>
      <dgm:spPr/>
      <dgm:t>
        <a:bodyPr/>
        <a:lstStyle/>
        <a:p>
          <a:endParaRPr lang="es-EC" sz="1400"/>
        </a:p>
      </dgm:t>
    </dgm:pt>
    <dgm:pt modelId="{98B65C1D-191A-4027-B038-EBABED06F7BE}" type="pres">
      <dgm:prSet presAssocID="{3D036A90-86B0-425C-B9EB-AF4B77827AC4}" presName="diagram" presStyleCnt="0">
        <dgm:presLayoutVars>
          <dgm:dir val="rev"/>
          <dgm:resizeHandles val="exact"/>
        </dgm:presLayoutVars>
      </dgm:prSet>
      <dgm:spPr/>
    </dgm:pt>
    <dgm:pt modelId="{B2889257-A5FD-48B9-9CDE-CE3A7855B657}" type="pres">
      <dgm:prSet presAssocID="{AD8F700D-8143-4446-8D9D-A304A05A7F81}" presName="node" presStyleLbl="node1" presStyleIdx="0" presStyleCnt="9">
        <dgm:presLayoutVars>
          <dgm:bulletEnabled val="1"/>
        </dgm:presLayoutVars>
      </dgm:prSet>
      <dgm:spPr/>
    </dgm:pt>
    <dgm:pt modelId="{483D2B75-6D87-4CD2-A2B3-DFA768525439}" type="pres">
      <dgm:prSet presAssocID="{47A4CBC1-F365-495B-A9E6-F594AF02BC2A}" presName="sibTrans" presStyleCnt="0"/>
      <dgm:spPr/>
    </dgm:pt>
    <dgm:pt modelId="{0E4E76AC-6E26-4060-8063-F0C4128EAA9A}" type="pres">
      <dgm:prSet presAssocID="{CC6D6E3B-0A45-4EFE-ADE8-BEB67FA4AF06}" presName="node" presStyleLbl="node1" presStyleIdx="1" presStyleCnt="9">
        <dgm:presLayoutVars>
          <dgm:bulletEnabled val="1"/>
        </dgm:presLayoutVars>
      </dgm:prSet>
      <dgm:spPr/>
    </dgm:pt>
    <dgm:pt modelId="{D675B00E-DFAC-440E-93A7-C31A06283C97}" type="pres">
      <dgm:prSet presAssocID="{7249DC8B-ED36-4E9F-9B5A-C2B25BD1E7BD}" presName="sibTrans" presStyleCnt="0"/>
      <dgm:spPr/>
    </dgm:pt>
    <dgm:pt modelId="{1692E166-4979-4D41-BA22-1072DCD29593}" type="pres">
      <dgm:prSet presAssocID="{A107C4C8-66B2-40D0-B6CB-1A3FB3B50259}" presName="node" presStyleLbl="node1" presStyleIdx="2" presStyleCnt="9">
        <dgm:presLayoutVars>
          <dgm:bulletEnabled val="1"/>
        </dgm:presLayoutVars>
      </dgm:prSet>
      <dgm:spPr/>
    </dgm:pt>
    <dgm:pt modelId="{05CB2511-A390-4768-92F6-9BA6D2CAA11B}" type="pres">
      <dgm:prSet presAssocID="{4979E888-47ED-4296-B9A5-AEEA773650D6}" presName="sibTrans" presStyleCnt="0"/>
      <dgm:spPr/>
    </dgm:pt>
    <dgm:pt modelId="{A09B384C-BE42-4145-A69D-6D5547C9336A}" type="pres">
      <dgm:prSet presAssocID="{26A42EF9-9E57-4201-8C37-4BEA752D8605}" presName="node" presStyleLbl="node1" presStyleIdx="3" presStyleCnt="9">
        <dgm:presLayoutVars>
          <dgm:bulletEnabled val="1"/>
        </dgm:presLayoutVars>
      </dgm:prSet>
      <dgm:spPr/>
    </dgm:pt>
    <dgm:pt modelId="{78F1F500-CF6C-43A9-8F6B-64F02FE60AA0}" type="pres">
      <dgm:prSet presAssocID="{9664C6FA-5E7A-4F59-9500-19A34F3E417B}" presName="sibTrans" presStyleCnt="0"/>
      <dgm:spPr/>
    </dgm:pt>
    <dgm:pt modelId="{C5756B60-D2B2-47DE-B8F4-73549D94448C}" type="pres">
      <dgm:prSet presAssocID="{AD028CD4-EB87-4964-82F5-F4BA33445CC7}" presName="node" presStyleLbl="node1" presStyleIdx="4" presStyleCnt="9">
        <dgm:presLayoutVars>
          <dgm:bulletEnabled val="1"/>
        </dgm:presLayoutVars>
      </dgm:prSet>
      <dgm:spPr/>
    </dgm:pt>
    <dgm:pt modelId="{DE0F746D-BD09-4693-B2B5-B2DD8D7FB74E}" type="pres">
      <dgm:prSet presAssocID="{4AB1BDEC-3433-4313-BB85-8E6866B548F4}" presName="sibTrans" presStyleCnt="0"/>
      <dgm:spPr/>
    </dgm:pt>
    <dgm:pt modelId="{D13DD5F5-34F2-448B-9CEB-CCB32877177F}" type="pres">
      <dgm:prSet presAssocID="{74721AA5-3202-467D-B6C2-0072F02E4CB4}" presName="node" presStyleLbl="node1" presStyleIdx="5" presStyleCnt="9">
        <dgm:presLayoutVars>
          <dgm:bulletEnabled val="1"/>
        </dgm:presLayoutVars>
      </dgm:prSet>
      <dgm:spPr/>
    </dgm:pt>
    <dgm:pt modelId="{3F4ECE1E-5228-4C63-AD13-177EC7D8D4F3}" type="pres">
      <dgm:prSet presAssocID="{1792EB2C-4CBC-43F4-A9CB-22FD96FC1A0B}" presName="sibTrans" presStyleCnt="0"/>
      <dgm:spPr/>
    </dgm:pt>
    <dgm:pt modelId="{02899596-D570-4559-9AC2-4860BADD28B1}" type="pres">
      <dgm:prSet presAssocID="{104E31DC-9BD4-4425-AFD8-DD2D2EC9CC86}" presName="node" presStyleLbl="node1" presStyleIdx="6" presStyleCnt="9">
        <dgm:presLayoutVars>
          <dgm:bulletEnabled val="1"/>
        </dgm:presLayoutVars>
      </dgm:prSet>
      <dgm:spPr/>
    </dgm:pt>
    <dgm:pt modelId="{1BA71593-6867-4855-A0C9-78B014348D55}" type="pres">
      <dgm:prSet presAssocID="{80926A76-D273-4028-99FE-AACEB2BC17AA}" presName="sibTrans" presStyleCnt="0"/>
      <dgm:spPr/>
    </dgm:pt>
    <dgm:pt modelId="{F0559492-1347-45E3-BBAD-2E539F4B7360}" type="pres">
      <dgm:prSet presAssocID="{851D4424-6BE5-4B61-934F-DF5EDEA956EC}" presName="node" presStyleLbl="node1" presStyleIdx="7" presStyleCnt="9">
        <dgm:presLayoutVars>
          <dgm:bulletEnabled val="1"/>
        </dgm:presLayoutVars>
      </dgm:prSet>
      <dgm:spPr/>
    </dgm:pt>
    <dgm:pt modelId="{5FBBAD01-9A81-4DEB-92E6-A58D45E75996}" type="pres">
      <dgm:prSet presAssocID="{05AEED2D-50A3-47B4-ACE9-26C2651393AA}" presName="sibTrans" presStyleCnt="0"/>
      <dgm:spPr/>
    </dgm:pt>
    <dgm:pt modelId="{2229FD42-8F50-4848-B6F5-446E9BC1B166}" type="pres">
      <dgm:prSet presAssocID="{DBF41E35-325F-4BFA-B3EE-EEE9FDFD8D67}" presName="node" presStyleLbl="node1" presStyleIdx="8" presStyleCnt="9">
        <dgm:presLayoutVars>
          <dgm:bulletEnabled val="1"/>
        </dgm:presLayoutVars>
      </dgm:prSet>
      <dgm:spPr/>
    </dgm:pt>
  </dgm:ptLst>
  <dgm:cxnLst>
    <dgm:cxn modelId="{2020B130-0055-41B2-8115-A5946B7F38C8}" srcId="{3D036A90-86B0-425C-B9EB-AF4B77827AC4}" destId="{104E31DC-9BD4-4425-AFD8-DD2D2EC9CC86}" srcOrd="6" destOrd="0" parTransId="{7DFC9E24-FF98-4EEA-A6D5-BAFA305B7EFF}" sibTransId="{80926A76-D273-4028-99FE-AACEB2BC17AA}"/>
    <dgm:cxn modelId="{C0690D34-0765-4604-9749-F8FDF02CD40B}" srcId="{3D036A90-86B0-425C-B9EB-AF4B77827AC4}" destId="{74721AA5-3202-467D-B6C2-0072F02E4CB4}" srcOrd="5" destOrd="0" parTransId="{CFF03675-2C94-470C-8BB7-669E75929015}" sibTransId="{1792EB2C-4CBC-43F4-A9CB-22FD96FC1A0B}"/>
    <dgm:cxn modelId="{E8A35B43-7042-46BB-88D1-A147258CC1C0}" type="presOf" srcId="{A107C4C8-66B2-40D0-B6CB-1A3FB3B50259}" destId="{1692E166-4979-4D41-BA22-1072DCD29593}" srcOrd="0" destOrd="0" presId="urn:microsoft.com/office/officeart/2005/8/layout/default"/>
    <dgm:cxn modelId="{36B76D4C-B75A-4E8E-A4A3-5BCDF4CED3D2}" type="presOf" srcId="{AD8F700D-8143-4446-8D9D-A304A05A7F81}" destId="{B2889257-A5FD-48B9-9CDE-CE3A7855B657}" srcOrd="0" destOrd="0" presId="urn:microsoft.com/office/officeart/2005/8/layout/default"/>
    <dgm:cxn modelId="{ADB7184D-AE7E-48A8-894E-F31D5ED25670}" type="presOf" srcId="{74721AA5-3202-467D-B6C2-0072F02E4CB4}" destId="{D13DD5F5-34F2-448B-9CEB-CCB32877177F}" srcOrd="0" destOrd="0" presId="urn:microsoft.com/office/officeart/2005/8/layout/default"/>
    <dgm:cxn modelId="{60CD6257-8395-44ED-9455-D1B1C6EBBD99}" type="presOf" srcId="{82CFEF7B-B674-46B0-B583-98F600AFA3F0}" destId="{B2889257-A5FD-48B9-9CDE-CE3A7855B657}" srcOrd="0" destOrd="1" presId="urn:microsoft.com/office/officeart/2005/8/layout/default"/>
    <dgm:cxn modelId="{56588777-9C67-470B-A41D-2EA8A3372056}" srcId="{3D036A90-86B0-425C-B9EB-AF4B77827AC4}" destId="{DBF41E35-325F-4BFA-B3EE-EEE9FDFD8D67}" srcOrd="8" destOrd="0" parTransId="{6ABCE62A-508B-4904-BC69-E5315930742E}" sibTransId="{72132967-EEF7-4778-8FF1-6D79176C51A1}"/>
    <dgm:cxn modelId="{59E8FC82-8EA2-4B22-BE32-2B0D6E2BBB02}" type="presOf" srcId="{26A42EF9-9E57-4201-8C37-4BEA752D8605}" destId="{A09B384C-BE42-4145-A69D-6D5547C9336A}" srcOrd="0" destOrd="0" presId="urn:microsoft.com/office/officeart/2005/8/layout/default"/>
    <dgm:cxn modelId="{FB9E4C8D-BB1C-401D-A61F-C90996382D8C}" srcId="{3D036A90-86B0-425C-B9EB-AF4B77827AC4}" destId="{26A42EF9-9E57-4201-8C37-4BEA752D8605}" srcOrd="3" destOrd="0" parTransId="{BA5DE008-E352-44CD-8E75-111E2986F792}" sibTransId="{9664C6FA-5E7A-4F59-9500-19A34F3E417B}"/>
    <dgm:cxn modelId="{4AD3A08F-D4D0-4028-A2A2-1B5B62FE6DB0}" srcId="{3D036A90-86B0-425C-B9EB-AF4B77827AC4}" destId="{851D4424-6BE5-4B61-934F-DF5EDEA956EC}" srcOrd="7" destOrd="0" parTransId="{DAA87179-4A0B-4E27-A71F-2EA39232BF7B}" sibTransId="{05AEED2D-50A3-47B4-ACE9-26C2651393AA}"/>
    <dgm:cxn modelId="{CF6AF892-F62C-4768-81E2-1E4E88F35EB4}" type="presOf" srcId="{104E31DC-9BD4-4425-AFD8-DD2D2EC9CC86}" destId="{02899596-D570-4559-9AC2-4860BADD28B1}" srcOrd="0" destOrd="0" presId="urn:microsoft.com/office/officeart/2005/8/layout/default"/>
    <dgm:cxn modelId="{C7A5AB96-C896-4111-A763-3EDB03872CC1}" type="presOf" srcId="{3D036A90-86B0-425C-B9EB-AF4B77827AC4}" destId="{98B65C1D-191A-4027-B038-EBABED06F7BE}" srcOrd="0" destOrd="0" presId="urn:microsoft.com/office/officeart/2005/8/layout/default"/>
    <dgm:cxn modelId="{AB0C20A7-2C3D-4403-9445-C102AF119935}" type="presOf" srcId="{DBF41E35-325F-4BFA-B3EE-EEE9FDFD8D67}" destId="{2229FD42-8F50-4848-B6F5-446E9BC1B166}" srcOrd="0" destOrd="0" presId="urn:microsoft.com/office/officeart/2005/8/layout/default"/>
    <dgm:cxn modelId="{6CAD73C6-9B7B-4635-94F7-02ADE9569A65}" srcId="{3D036A90-86B0-425C-B9EB-AF4B77827AC4}" destId="{AD028CD4-EB87-4964-82F5-F4BA33445CC7}" srcOrd="4" destOrd="0" parTransId="{9037D95C-6CCA-4D6F-8B5B-2330350B5117}" sibTransId="{4AB1BDEC-3433-4313-BB85-8E6866B548F4}"/>
    <dgm:cxn modelId="{5F80E5C7-EE8F-4B82-B1BD-E3BF2C0BDA8F}" srcId="{AD8F700D-8143-4446-8D9D-A304A05A7F81}" destId="{82CFEF7B-B674-46B0-B583-98F600AFA3F0}" srcOrd="0" destOrd="0" parTransId="{9A493988-4B5F-4A13-9EC1-9AF504FB9C13}" sibTransId="{C742CBC8-FE04-4E45-B2F1-BCB950E63F47}"/>
    <dgm:cxn modelId="{BD60CECF-D24E-498A-9C7B-4EC4DE773E52}" srcId="{3D036A90-86B0-425C-B9EB-AF4B77827AC4}" destId="{A107C4C8-66B2-40D0-B6CB-1A3FB3B50259}" srcOrd="2" destOrd="0" parTransId="{0172B06A-0B8E-4B00-956A-13FF3C401957}" sibTransId="{4979E888-47ED-4296-B9A5-AEEA773650D6}"/>
    <dgm:cxn modelId="{43E3B8D3-C3EA-4403-AE2B-F37DA0C1E56B}" srcId="{3D036A90-86B0-425C-B9EB-AF4B77827AC4}" destId="{AD8F700D-8143-4446-8D9D-A304A05A7F81}" srcOrd="0" destOrd="0" parTransId="{2718ADA0-2A32-4E26-B9A5-523F392C05C9}" sibTransId="{47A4CBC1-F365-495B-A9E6-F594AF02BC2A}"/>
    <dgm:cxn modelId="{065DC9D7-89E8-4AA6-98F6-68325B08AA63}" type="presOf" srcId="{AD028CD4-EB87-4964-82F5-F4BA33445CC7}" destId="{C5756B60-D2B2-47DE-B8F4-73549D94448C}" srcOrd="0" destOrd="0" presId="urn:microsoft.com/office/officeart/2005/8/layout/default"/>
    <dgm:cxn modelId="{620A61DF-D043-430A-B759-45590CCE8ED7}" srcId="{3D036A90-86B0-425C-B9EB-AF4B77827AC4}" destId="{CC6D6E3B-0A45-4EFE-ADE8-BEB67FA4AF06}" srcOrd="1" destOrd="0" parTransId="{89CF647E-E1A3-4519-AC99-035292D74A0F}" sibTransId="{7249DC8B-ED36-4E9F-9B5A-C2B25BD1E7BD}"/>
    <dgm:cxn modelId="{83A76FF4-AF98-4795-8D76-BBF013F02B67}" type="presOf" srcId="{CC6D6E3B-0A45-4EFE-ADE8-BEB67FA4AF06}" destId="{0E4E76AC-6E26-4060-8063-F0C4128EAA9A}" srcOrd="0" destOrd="0" presId="urn:microsoft.com/office/officeart/2005/8/layout/default"/>
    <dgm:cxn modelId="{26D914FD-3D0D-4139-9538-A91C5B8A31A9}" type="presOf" srcId="{851D4424-6BE5-4B61-934F-DF5EDEA956EC}" destId="{F0559492-1347-45E3-BBAD-2E539F4B7360}" srcOrd="0" destOrd="0" presId="urn:microsoft.com/office/officeart/2005/8/layout/default"/>
    <dgm:cxn modelId="{B6D8016A-36FB-4E21-9E1B-EE0F7DA5B4D4}" type="presParOf" srcId="{98B65C1D-191A-4027-B038-EBABED06F7BE}" destId="{B2889257-A5FD-48B9-9CDE-CE3A7855B657}" srcOrd="0" destOrd="0" presId="urn:microsoft.com/office/officeart/2005/8/layout/default"/>
    <dgm:cxn modelId="{668721B8-D1DB-4ECF-886C-5DCEE890D5DB}" type="presParOf" srcId="{98B65C1D-191A-4027-B038-EBABED06F7BE}" destId="{483D2B75-6D87-4CD2-A2B3-DFA768525439}" srcOrd="1" destOrd="0" presId="urn:microsoft.com/office/officeart/2005/8/layout/default"/>
    <dgm:cxn modelId="{68AC1F4A-4F62-4A28-989D-F253AA275622}" type="presParOf" srcId="{98B65C1D-191A-4027-B038-EBABED06F7BE}" destId="{0E4E76AC-6E26-4060-8063-F0C4128EAA9A}" srcOrd="2" destOrd="0" presId="urn:microsoft.com/office/officeart/2005/8/layout/default"/>
    <dgm:cxn modelId="{A69882C6-18AF-4F67-85F6-A0470A10103F}" type="presParOf" srcId="{98B65C1D-191A-4027-B038-EBABED06F7BE}" destId="{D675B00E-DFAC-440E-93A7-C31A06283C97}" srcOrd="3" destOrd="0" presId="urn:microsoft.com/office/officeart/2005/8/layout/default"/>
    <dgm:cxn modelId="{5C313DD7-1BDD-47F3-A061-62F24275EC7F}" type="presParOf" srcId="{98B65C1D-191A-4027-B038-EBABED06F7BE}" destId="{1692E166-4979-4D41-BA22-1072DCD29593}" srcOrd="4" destOrd="0" presId="urn:microsoft.com/office/officeart/2005/8/layout/default"/>
    <dgm:cxn modelId="{F690B632-BB12-4D86-8DB4-7C1A49F297DE}" type="presParOf" srcId="{98B65C1D-191A-4027-B038-EBABED06F7BE}" destId="{05CB2511-A390-4768-92F6-9BA6D2CAA11B}" srcOrd="5" destOrd="0" presId="urn:microsoft.com/office/officeart/2005/8/layout/default"/>
    <dgm:cxn modelId="{7B00336D-1849-4249-9F77-0ECA3D3001E8}" type="presParOf" srcId="{98B65C1D-191A-4027-B038-EBABED06F7BE}" destId="{A09B384C-BE42-4145-A69D-6D5547C9336A}" srcOrd="6" destOrd="0" presId="urn:microsoft.com/office/officeart/2005/8/layout/default"/>
    <dgm:cxn modelId="{CD1EC34A-9CCC-4931-A071-CA013DF0BE9D}" type="presParOf" srcId="{98B65C1D-191A-4027-B038-EBABED06F7BE}" destId="{78F1F500-CF6C-43A9-8F6B-64F02FE60AA0}" srcOrd="7" destOrd="0" presId="urn:microsoft.com/office/officeart/2005/8/layout/default"/>
    <dgm:cxn modelId="{50D17527-A7A9-4287-B340-153970E195D5}" type="presParOf" srcId="{98B65C1D-191A-4027-B038-EBABED06F7BE}" destId="{C5756B60-D2B2-47DE-B8F4-73549D94448C}" srcOrd="8" destOrd="0" presId="urn:microsoft.com/office/officeart/2005/8/layout/default"/>
    <dgm:cxn modelId="{2E99A5AE-1CEC-466E-8F1E-EF0522A47578}" type="presParOf" srcId="{98B65C1D-191A-4027-B038-EBABED06F7BE}" destId="{DE0F746D-BD09-4693-B2B5-B2DD8D7FB74E}" srcOrd="9" destOrd="0" presId="urn:microsoft.com/office/officeart/2005/8/layout/default"/>
    <dgm:cxn modelId="{A6DEE11F-98C1-4FA9-A1E3-513A6ECCCA63}" type="presParOf" srcId="{98B65C1D-191A-4027-B038-EBABED06F7BE}" destId="{D13DD5F5-34F2-448B-9CEB-CCB32877177F}" srcOrd="10" destOrd="0" presId="urn:microsoft.com/office/officeart/2005/8/layout/default"/>
    <dgm:cxn modelId="{A8FE1C6D-E3F6-4E69-BFFD-421CB68E06B1}" type="presParOf" srcId="{98B65C1D-191A-4027-B038-EBABED06F7BE}" destId="{3F4ECE1E-5228-4C63-AD13-177EC7D8D4F3}" srcOrd="11" destOrd="0" presId="urn:microsoft.com/office/officeart/2005/8/layout/default"/>
    <dgm:cxn modelId="{3266DC03-AFB8-4601-B427-0BE85238EEF0}" type="presParOf" srcId="{98B65C1D-191A-4027-B038-EBABED06F7BE}" destId="{02899596-D570-4559-9AC2-4860BADD28B1}" srcOrd="12" destOrd="0" presId="urn:microsoft.com/office/officeart/2005/8/layout/default"/>
    <dgm:cxn modelId="{7210BD66-D02A-4E80-9292-9776917A8768}" type="presParOf" srcId="{98B65C1D-191A-4027-B038-EBABED06F7BE}" destId="{1BA71593-6867-4855-A0C9-78B014348D55}" srcOrd="13" destOrd="0" presId="urn:microsoft.com/office/officeart/2005/8/layout/default"/>
    <dgm:cxn modelId="{6F9A08B0-E13C-405B-A6D8-BACDD40E7772}" type="presParOf" srcId="{98B65C1D-191A-4027-B038-EBABED06F7BE}" destId="{F0559492-1347-45E3-BBAD-2E539F4B7360}" srcOrd="14" destOrd="0" presId="urn:microsoft.com/office/officeart/2005/8/layout/default"/>
    <dgm:cxn modelId="{C1D2F2ED-C045-43FA-81D9-044FE8D04C39}" type="presParOf" srcId="{98B65C1D-191A-4027-B038-EBABED06F7BE}" destId="{5FBBAD01-9A81-4DEB-92E6-A58D45E75996}" srcOrd="15" destOrd="0" presId="urn:microsoft.com/office/officeart/2005/8/layout/default"/>
    <dgm:cxn modelId="{33352715-422F-48F9-BE72-46E80888C1E3}" type="presParOf" srcId="{98B65C1D-191A-4027-B038-EBABED06F7BE}" destId="{2229FD42-8F50-4848-B6F5-446E9BC1B16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036A90-86B0-425C-B9EB-AF4B77827AC4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AD8F700D-8143-4446-8D9D-A304A05A7F81}">
      <dgm:prSet phldrT="[Text]" custT="1"/>
      <dgm:spPr/>
      <dgm:t>
        <a:bodyPr anchor="ctr" anchorCtr="1"/>
        <a:lstStyle/>
        <a:p>
          <a:r>
            <a:rPr lang="es-EC" sz="1400" dirty="0"/>
            <a:t>Implementar tecnologías de seguridad de correo electrónico</a:t>
          </a:r>
        </a:p>
      </dgm:t>
    </dgm:pt>
    <dgm:pt modelId="{2718ADA0-2A32-4E26-B9A5-523F392C05C9}" type="parTrans" cxnId="{43E3B8D3-C3EA-4403-AE2B-F37DA0C1E56B}">
      <dgm:prSet/>
      <dgm:spPr/>
      <dgm:t>
        <a:bodyPr/>
        <a:lstStyle/>
        <a:p>
          <a:endParaRPr lang="es-EC" sz="1400"/>
        </a:p>
      </dgm:t>
    </dgm:pt>
    <dgm:pt modelId="{47A4CBC1-F365-495B-A9E6-F594AF02BC2A}" type="sibTrans" cxnId="{43E3B8D3-C3EA-4403-AE2B-F37DA0C1E56B}">
      <dgm:prSet/>
      <dgm:spPr/>
      <dgm:t>
        <a:bodyPr/>
        <a:lstStyle/>
        <a:p>
          <a:endParaRPr lang="es-EC" sz="1400"/>
        </a:p>
      </dgm:t>
    </dgm:pt>
    <dgm:pt modelId="{CC6D6E3B-0A45-4EFE-ADE8-BEB67FA4AF06}">
      <dgm:prSet phldrT="[Text]" custT="1"/>
      <dgm:spPr/>
      <dgm:t>
        <a:bodyPr anchor="ctr" anchorCtr="1"/>
        <a:lstStyle/>
        <a:p>
          <a:r>
            <a:rPr lang="es-EC" sz="1400" dirty="0"/>
            <a:t>Implementar tecnologías de listas blancas</a:t>
          </a:r>
        </a:p>
      </dgm:t>
    </dgm:pt>
    <dgm:pt modelId="{89CF647E-E1A3-4519-AC99-035292D74A0F}" type="parTrans" cxnId="{620A61DF-D043-430A-B759-45590CCE8ED7}">
      <dgm:prSet/>
      <dgm:spPr/>
      <dgm:t>
        <a:bodyPr/>
        <a:lstStyle/>
        <a:p>
          <a:endParaRPr lang="es-EC" sz="1400"/>
        </a:p>
      </dgm:t>
    </dgm:pt>
    <dgm:pt modelId="{7249DC8B-ED36-4E9F-9B5A-C2B25BD1E7BD}" type="sibTrans" cxnId="{620A61DF-D043-430A-B759-45590CCE8ED7}">
      <dgm:prSet/>
      <dgm:spPr/>
      <dgm:t>
        <a:bodyPr/>
        <a:lstStyle/>
        <a:p>
          <a:endParaRPr lang="es-EC" sz="1400"/>
        </a:p>
      </dgm:t>
    </dgm:pt>
    <dgm:pt modelId="{A107C4C8-66B2-40D0-B6CB-1A3FB3B50259}">
      <dgm:prSet phldrT="[Text]" custT="1"/>
      <dgm:spPr/>
      <dgm:t>
        <a:bodyPr anchor="ctr" anchorCtr="1"/>
        <a:lstStyle/>
        <a:p>
          <a:r>
            <a:rPr lang="es-EC" sz="1400" dirty="0"/>
            <a:t>Mantener los sistemas actualizados</a:t>
          </a:r>
        </a:p>
      </dgm:t>
    </dgm:pt>
    <dgm:pt modelId="{0172B06A-0B8E-4B00-956A-13FF3C401957}" type="parTrans" cxnId="{BD60CECF-D24E-498A-9C7B-4EC4DE773E52}">
      <dgm:prSet/>
      <dgm:spPr/>
      <dgm:t>
        <a:bodyPr/>
        <a:lstStyle/>
        <a:p>
          <a:endParaRPr lang="es-EC" sz="1400"/>
        </a:p>
      </dgm:t>
    </dgm:pt>
    <dgm:pt modelId="{4979E888-47ED-4296-B9A5-AEEA773650D6}" type="sibTrans" cxnId="{BD60CECF-D24E-498A-9C7B-4EC4DE773E52}">
      <dgm:prSet/>
      <dgm:spPr/>
      <dgm:t>
        <a:bodyPr/>
        <a:lstStyle/>
        <a:p>
          <a:endParaRPr lang="es-EC" sz="1400"/>
        </a:p>
      </dgm:t>
    </dgm:pt>
    <dgm:pt modelId="{26A42EF9-9E57-4201-8C37-4BEA752D8605}">
      <dgm:prSet phldrT="[Text]" custT="1"/>
      <dgm:spPr/>
      <dgm:t>
        <a:bodyPr anchor="ctr" anchorCtr="1"/>
        <a:lstStyle/>
        <a:p>
          <a:r>
            <a:rPr lang="es-EC" sz="1400" dirty="0"/>
            <a:t>Segmentar las redes</a:t>
          </a:r>
        </a:p>
      </dgm:t>
    </dgm:pt>
    <dgm:pt modelId="{BA5DE008-E352-44CD-8E75-111E2986F792}" type="parTrans" cxnId="{FB9E4C8D-BB1C-401D-A61F-C90996382D8C}">
      <dgm:prSet/>
      <dgm:spPr/>
      <dgm:t>
        <a:bodyPr/>
        <a:lstStyle/>
        <a:p>
          <a:endParaRPr lang="es-EC" sz="1400"/>
        </a:p>
      </dgm:t>
    </dgm:pt>
    <dgm:pt modelId="{9664C6FA-5E7A-4F59-9500-19A34F3E417B}" type="sibTrans" cxnId="{FB9E4C8D-BB1C-401D-A61F-C90996382D8C}">
      <dgm:prSet/>
      <dgm:spPr/>
      <dgm:t>
        <a:bodyPr/>
        <a:lstStyle/>
        <a:p>
          <a:endParaRPr lang="es-EC" sz="1400"/>
        </a:p>
      </dgm:t>
    </dgm:pt>
    <dgm:pt modelId="{AD028CD4-EB87-4964-82F5-F4BA33445CC7}">
      <dgm:prSet custT="1"/>
      <dgm:spPr/>
      <dgm:t>
        <a:bodyPr anchor="ctr" anchorCtr="1"/>
        <a:lstStyle/>
        <a:p>
          <a:r>
            <a:rPr lang="es-EC" sz="1400" dirty="0"/>
            <a:t>Implementar buenos controles de acceso</a:t>
          </a:r>
        </a:p>
      </dgm:t>
    </dgm:pt>
    <dgm:pt modelId="{9037D95C-6CCA-4D6F-8B5B-2330350B5117}" type="parTrans" cxnId="{6CAD73C6-9B7B-4635-94F7-02ADE9569A65}">
      <dgm:prSet/>
      <dgm:spPr/>
      <dgm:t>
        <a:bodyPr/>
        <a:lstStyle/>
        <a:p>
          <a:endParaRPr lang="es-EC" sz="1400"/>
        </a:p>
      </dgm:t>
    </dgm:pt>
    <dgm:pt modelId="{4AB1BDEC-3433-4313-BB85-8E6866B548F4}" type="sibTrans" cxnId="{6CAD73C6-9B7B-4635-94F7-02ADE9569A65}">
      <dgm:prSet/>
      <dgm:spPr/>
      <dgm:t>
        <a:bodyPr/>
        <a:lstStyle/>
        <a:p>
          <a:endParaRPr lang="es-EC" sz="1400"/>
        </a:p>
      </dgm:t>
    </dgm:pt>
    <dgm:pt modelId="{74721AA5-3202-467D-B6C2-0072F02E4CB4}">
      <dgm:prSet custT="1"/>
      <dgm:spPr/>
      <dgm:t>
        <a:bodyPr anchor="ctr" anchorCtr="1"/>
        <a:lstStyle/>
        <a:p>
          <a:r>
            <a:rPr lang="es-EC" sz="1400" dirty="0"/>
            <a:t>Implementar la autenticación </a:t>
          </a:r>
          <a:r>
            <a:rPr lang="es-EC" sz="1400" dirty="0" err="1"/>
            <a:t>multifactor</a:t>
          </a:r>
          <a:endParaRPr lang="es-EC" sz="1400" dirty="0"/>
        </a:p>
      </dgm:t>
    </dgm:pt>
    <dgm:pt modelId="{CFF03675-2C94-470C-8BB7-669E75929015}" type="parTrans" cxnId="{C0690D34-0765-4604-9749-F8FDF02CD40B}">
      <dgm:prSet/>
      <dgm:spPr/>
      <dgm:t>
        <a:bodyPr/>
        <a:lstStyle/>
        <a:p>
          <a:endParaRPr lang="es-EC" sz="1400"/>
        </a:p>
      </dgm:t>
    </dgm:pt>
    <dgm:pt modelId="{1792EB2C-4CBC-43F4-A9CB-22FD96FC1A0B}" type="sibTrans" cxnId="{C0690D34-0765-4604-9749-F8FDF02CD40B}">
      <dgm:prSet/>
      <dgm:spPr/>
      <dgm:t>
        <a:bodyPr/>
        <a:lstStyle/>
        <a:p>
          <a:endParaRPr lang="es-EC" sz="1400"/>
        </a:p>
      </dgm:t>
    </dgm:pt>
    <dgm:pt modelId="{DBF41E35-325F-4BFA-B3EE-EEE9FDFD8D67}">
      <dgm:prSet custT="1"/>
      <dgm:spPr/>
      <dgm:t>
        <a:bodyPr anchor="ctr" anchorCtr="1"/>
        <a:lstStyle/>
        <a:p>
          <a:r>
            <a:rPr lang="es-EC" sz="1400" dirty="0"/>
            <a:t>Tener respaldos</a:t>
          </a:r>
        </a:p>
      </dgm:t>
    </dgm:pt>
    <dgm:pt modelId="{6ABCE62A-508B-4904-BC69-E5315930742E}" type="parTrans" cxnId="{56588777-9C67-470B-A41D-2EA8A3372056}">
      <dgm:prSet/>
      <dgm:spPr/>
      <dgm:t>
        <a:bodyPr/>
        <a:lstStyle/>
        <a:p>
          <a:endParaRPr lang="es-EC" sz="1400"/>
        </a:p>
      </dgm:t>
    </dgm:pt>
    <dgm:pt modelId="{72132967-EEF7-4778-8FF1-6D79176C51A1}" type="sibTrans" cxnId="{56588777-9C67-470B-A41D-2EA8A3372056}">
      <dgm:prSet/>
      <dgm:spPr/>
      <dgm:t>
        <a:bodyPr/>
        <a:lstStyle/>
        <a:p>
          <a:endParaRPr lang="es-EC" sz="1400"/>
        </a:p>
      </dgm:t>
    </dgm:pt>
    <dgm:pt modelId="{851D4424-6BE5-4B61-934F-DF5EDEA956EC}">
      <dgm:prSet custT="1"/>
      <dgm:spPr/>
      <dgm:t>
        <a:bodyPr anchor="ctr" anchorCtr="1"/>
        <a:lstStyle/>
        <a:p>
          <a:r>
            <a:rPr lang="es-EC" sz="1400" dirty="0"/>
            <a:t>Monitoreo de la red</a:t>
          </a:r>
        </a:p>
      </dgm:t>
    </dgm:pt>
    <dgm:pt modelId="{DAA87179-4A0B-4E27-A71F-2EA39232BF7B}" type="parTrans" cxnId="{4AD3A08F-D4D0-4028-A2A2-1B5B62FE6DB0}">
      <dgm:prSet/>
      <dgm:spPr/>
      <dgm:t>
        <a:bodyPr/>
        <a:lstStyle/>
        <a:p>
          <a:endParaRPr lang="es-EC" sz="1400"/>
        </a:p>
      </dgm:t>
    </dgm:pt>
    <dgm:pt modelId="{05AEED2D-50A3-47B4-ACE9-26C2651393AA}" type="sibTrans" cxnId="{4AD3A08F-D4D0-4028-A2A2-1B5B62FE6DB0}">
      <dgm:prSet/>
      <dgm:spPr/>
      <dgm:t>
        <a:bodyPr/>
        <a:lstStyle/>
        <a:p>
          <a:endParaRPr lang="es-EC" sz="1400"/>
        </a:p>
      </dgm:t>
    </dgm:pt>
    <dgm:pt modelId="{98B65C1D-191A-4027-B038-EBABED06F7BE}" type="pres">
      <dgm:prSet presAssocID="{3D036A90-86B0-425C-B9EB-AF4B77827AC4}" presName="diagram" presStyleCnt="0">
        <dgm:presLayoutVars>
          <dgm:dir val="rev"/>
          <dgm:resizeHandles val="exact"/>
        </dgm:presLayoutVars>
      </dgm:prSet>
      <dgm:spPr/>
    </dgm:pt>
    <dgm:pt modelId="{B2889257-A5FD-48B9-9CDE-CE3A7855B657}" type="pres">
      <dgm:prSet presAssocID="{AD8F700D-8143-4446-8D9D-A304A05A7F81}" presName="node" presStyleLbl="node1" presStyleIdx="0" presStyleCnt="8">
        <dgm:presLayoutVars>
          <dgm:bulletEnabled val="1"/>
        </dgm:presLayoutVars>
      </dgm:prSet>
      <dgm:spPr/>
    </dgm:pt>
    <dgm:pt modelId="{483D2B75-6D87-4CD2-A2B3-DFA768525439}" type="pres">
      <dgm:prSet presAssocID="{47A4CBC1-F365-495B-A9E6-F594AF02BC2A}" presName="sibTrans" presStyleCnt="0"/>
      <dgm:spPr/>
    </dgm:pt>
    <dgm:pt modelId="{0E4E76AC-6E26-4060-8063-F0C4128EAA9A}" type="pres">
      <dgm:prSet presAssocID="{CC6D6E3B-0A45-4EFE-ADE8-BEB67FA4AF06}" presName="node" presStyleLbl="node1" presStyleIdx="1" presStyleCnt="8">
        <dgm:presLayoutVars>
          <dgm:bulletEnabled val="1"/>
        </dgm:presLayoutVars>
      </dgm:prSet>
      <dgm:spPr/>
    </dgm:pt>
    <dgm:pt modelId="{D675B00E-DFAC-440E-93A7-C31A06283C97}" type="pres">
      <dgm:prSet presAssocID="{7249DC8B-ED36-4E9F-9B5A-C2B25BD1E7BD}" presName="sibTrans" presStyleCnt="0"/>
      <dgm:spPr/>
    </dgm:pt>
    <dgm:pt modelId="{1692E166-4979-4D41-BA22-1072DCD29593}" type="pres">
      <dgm:prSet presAssocID="{A107C4C8-66B2-40D0-B6CB-1A3FB3B50259}" presName="node" presStyleLbl="node1" presStyleIdx="2" presStyleCnt="8">
        <dgm:presLayoutVars>
          <dgm:bulletEnabled val="1"/>
        </dgm:presLayoutVars>
      </dgm:prSet>
      <dgm:spPr/>
    </dgm:pt>
    <dgm:pt modelId="{05CB2511-A390-4768-92F6-9BA6D2CAA11B}" type="pres">
      <dgm:prSet presAssocID="{4979E888-47ED-4296-B9A5-AEEA773650D6}" presName="sibTrans" presStyleCnt="0"/>
      <dgm:spPr/>
    </dgm:pt>
    <dgm:pt modelId="{A09B384C-BE42-4145-A69D-6D5547C9336A}" type="pres">
      <dgm:prSet presAssocID="{26A42EF9-9E57-4201-8C37-4BEA752D8605}" presName="node" presStyleLbl="node1" presStyleIdx="3" presStyleCnt="8">
        <dgm:presLayoutVars>
          <dgm:bulletEnabled val="1"/>
        </dgm:presLayoutVars>
      </dgm:prSet>
      <dgm:spPr/>
    </dgm:pt>
    <dgm:pt modelId="{78F1F500-CF6C-43A9-8F6B-64F02FE60AA0}" type="pres">
      <dgm:prSet presAssocID="{9664C6FA-5E7A-4F59-9500-19A34F3E417B}" presName="sibTrans" presStyleCnt="0"/>
      <dgm:spPr/>
    </dgm:pt>
    <dgm:pt modelId="{C5756B60-D2B2-47DE-B8F4-73549D94448C}" type="pres">
      <dgm:prSet presAssocID="{AD028CD4-EB87-4964-82F5-F4BA33445CC7}" presName="node" presStyleLbl="node1" presStyleIdx="4" presStyleCnt="8">
        <dgm:presLayoutVars>
          <dgm:bulletEnabled val="1"/>
        </dgm:presLayoutVars>
      </dgm:prSet>
      <dgm:spPr/>
    </dgm:pt>
    <dgm:pt modelId="{DE0F746D-BD09-4693-B2B5-B2DD8D7FB74E}" type="pres">
      <dgm:prSet presAssocID="{4AB1BDEC-3433-4313-BB85-8E6866B548F4}" presName="sibTrans" presStyleCnt="0"/>
      <dgm:spPr/>
    </dgm:pt>
    <dgm:pt modelId="{D13DD5F5-34F2-448B-9CEB-CCB32877177F}" type="pres">
      <dgm:prSet presAssocID="{74721AA5-3202-467D-B6C2-0072F02E4CB4}" presName="node" presStyleLbl="node1" presStyleIdx="5" presStyleCnt="8">
        <dgm:presLayoutVars>
          <dgm:bulletEnabled val="1"/>
        </dgm:presLayoutVars>
      </dgm:prSet>
      <dgm:spPr/>
    </dgm:pt>
    <dgm:pt modelId="{3F4ECE1E-5228-4C63-AD13-177EC7D8D4F3}" type="pres">
      <dgm:prSet presAssocID="{1792EB2C-4CBC-43F4-A9CB-22FD96FC1A0B}" presName="sibTrans" presStyleCnt="0"/>
      <dgm:spPr/>
    </dgm:pt>
    <dgm:pt modelId="{F0559492-1347-45E3-BBAD-2E539F4B7360}" type="pres">
      <dgm:prSet presAssocID="{851D4424-6BE5-4B61-934F-DF5EDEA956EC}" presName="node" presStyleLbl="node1" presStyleIdx="6" presStyleCnt="8">
        <dgm:presLayoutVars>
          <dgm:bulletEnabled val="1"/>
        </dgm:presLayoutVars>
      </dgm:prSet>
      <dgm:spPr/>
    </dgm:pt>
    <dgm:pt modelId="{5FBBAD01-9A81-4DEB-92E6-A58D45E75996}" type="pres">
      <dgm:prSet presAssocID="{05AEED2D-50A3-47B4-ACE9-26C2651393AA}" presName="sibTrans" presStyleCnt="0"/>
      <dgm:spPr/>
    </dgm:pt>
    <dgm:pt modelId="{2229FD42-8F50-4848-B6F5-446E9BC1B166}" type="pres">
      <dgm:prSet presAssocID="{DBF41E35-325F-4BFA-B3EE-EEE9FDFD8D67}" presName="node" presStyleLbl="node1" presStyleIdx="7" presStyleCnt="8">
        <dgm:presLayoutVars>
          <dgm:bulletEnabled val="1"/>
        </dgm:presLayoutVars>
      </dgm:prSet>
      <dgm:spPr/>
    </dgm:pt>
  </dgm:ptLst>
  <dgm:cxnLst>
    <dgm:cxn modelId="{C0690D34-0765-4604-9749-F8FDF02CD40B}" srcId="{3D036A90-86B0-425C-B9EB-AF4B77827AC4}" destId="{74721AA5-3202-467D-B6C2-0072F02E4CB4}" srcOrd="5" destOrd="0" parTransId="{CFF03675-2C94-470C-8BB7-669E75929015}" sibTransId="{1792EB2C-4CBC-43F4-A9CB-22FD96FC1A0B}"/>
    <dgm:cxn modelId="{E8A35B43-7042-46BB-88D1-A147258CC1C0}" type="presOf" srcId="{A107C4C8-66B2-40D0-B6CB-1A3FB3B50259}" destId="{1692E166-4979-4D41-BA22-1072DCD29593}" srcOrd="0" destOrd="0" presId="urn:microsoft.com/office/officeart/2005/8/layout/default"/>
    <dgm:cxn modelId="{36B76D4C-B75A-4E8E-A4A3-5BCDF4CED3D2}" type="presOf" srcId="{AD8F700D-8143-4446-8D9D-A304A05A7F81}" destId="{B2889257-A5FD-48B9-9CDE-CE3A7855B657}" srcOrd="0" destOrd="0" presId="urn:microsoft.com/office/officeart/2005/8/layout/default"/>
    <dgm:cxn modelId="{ADB7184D-AE7E-48A8-894E-F31D5ED25670}" type="presOf" srcId="{74721AA5-3202-467D-B6C2-0072F02E4CB4}" destId="{D13DD5F5-34F2-448B-9CEB-CCB32877177F}" srcOrd="0" destOrd="0" presId="urn:microsoft.com/office/officeart/2005/8/layout/default"/>
    <dgm:cxn modelId="{56588777-9C67-470B-A41D-2EA8A3372056}" srcId="{3D036A90-86B0-425C-B9EB-AF4B77827AC4}" destId="{DBF41E35-325F-4BFA-B3EE-EEE9FDFD8D67}" srcOrd="7" destOrd="0" parTransId="{6ABCE62A-508B-4904-BC69-E5315930742E}" sibTransId="{72132967-EEF7-4778-8FF1-6D79176C51A1}"/>
    <dgm:cxn modelId="{59E8FC82-8EA2-4B22-BE32-2B0D6E2BBB02}" type="presOf" srcId="{26A42EF9-9E57-4201-8C37-4BEA752D8605}" destId="{A09B384C-BE42-4145-A69D-6D5547C9336A}" srcOrd="0" destOrd="0" presId="urn:microsoft.com/office/officeart/2005/8/layout/default"/>
    <dgm:cxn modelId="{FB9E4C8D-BB1C-401D-A61F-C90996382D8C}" srcId="{3D036A90-86B0-425C-B9EB-AF4B77827AC4}" destId="{26A42EF9-9E57-4201-8C37-4BEA752D8605}" srcOrd="3" destOrd="0" parTransId="{BA5DE008-E352-44CD-8E75-111E2986F792}" sibTransId="{9664C6FA-5E7A-4F59-9500-19A34F3E417B}"/>
    <dgm:cxn modelId="{4AD3A08F-D4D0-4028-A2A2-1B5B62FE6DB0}" srcId="{3D036A90-86B0-425C-B9EB-AF4B77827AC4}" destId="{851D4424-6BE5-4B61-934F-DF5EDEA956EC}" srcOrd="6" destOrd="0" parTransId="{DAA87179-4A0B-4E27-A71F-2EA39232BF7B}" sibTransId="{05AEED2D-50A3-47B4-ACE9-26C2651393AA}"/>
    <dgm:cxn modelId="{C7A5AB96-C896-4111-A763-3EDB03872CC1}" type="presOf" srcId="{3D036A90-86B0-425C-B9EB-AF4B77827AC4}" destId="{98B65C1D-191A-4027-B038-EBABED06F7BE}" srcOrd="0" destOrd="0" presId="urn:microsoft.com/office/officeart/2005/8/layout/default"/>
    <dgm:cxn modelId="{AB0C20A7-2C3D-4403-9445-C102AF119935}" type="presOf" srcId="{DBF41E35-325F-4BFA-B3EE-EEE9FDFD8D67}" destId="{2229FD42-8F50-4848-B6F5-446E9BC1B166}" srcOrd="0" destOrd="0" presId="urn:microsoft.com/office/officeart/2005/8/layout/default"/>
    <dgm:cxn modelId="{6CAD73C6-9B7B-4635-94F7-02ADE9569A65}" srcId="{3D036A90-86B0-425C-B9EB-AF4B77827AC4}" destId="{AD028CD4-EB87-4964-82F5-F4BA33445CC7}" srcOrd="4" destOrd="0" parTransId="{9037D95C-6CCA-4D6F-8B5B-2330350B5117}" sibTransId="{4AB1BDEC-3433-4313-BB85-8E6866B548F4}"/>
    <dgm:cxn modelId="{BD60CECF-D24E-498A-9C7B-4EC4DE773E52}" srcId="{3D036A90-86B0-425C-B9EB-AF4B77827AC4}" destId="{A107C4C8-66B2-40D0-B6CB-1A3FB3B50259}" srcOrd="2" destOrd="0" parTransId="{0172B06A-0B8E-4B00-956A-13FF3C401957}" sibTransId="{4979E888-47ED-4296-B9A5-AEEA773650D6}"/>
    <dgm:cxn modelId="{43E3B8D3-C3EA-4403-AE2B-F37DA0C1E56B}" srcId="{3D036A90-86B0-425C-B9EB-AF4B77827AC4}" destId="{AD8F700D-8143-4446-8D9D-A304A05A7F81}" srcOrd="0" destOrd="0" parTransId="{2718ADA0-2A32-4E26-B9A5-523F392C05C9}" sibTransId="{47A4CBC1-F365-495B-A9E6-F594AF02BC2A}"/>
    <dgm:cxn modelId="{065DC9D7-89E8-4AA6-98F6-68325B08AA63}" type="presOf" srcId="{AD028CD4-EB87-4964-82F5-F4BA33445CC7}" destId="{C5756B60-D2B2-47DE-B8F4-73549D94448C}" srcOrd="0" destOrd="0" presId="urn:microsoft.com/office/officeart/2005/8/layout/default"/>
    <dgm:cxn modelId="{620A61DF-D043-430A-B759-45590CCE8ED7}" srcId="{3D036A90-86B0-425C-B9EB-AF4B77827AC4}" destId="{CC6D6E3B-0A45-4EFE-ADE8-BEB67FA4AF06}" srcOrd="1" destOrd="0" parTransId="{89CF647E-E1A3-4519-AC99-035292D74A0F}" sibTransId="{7249DC8B-ED36-4E9F-9B5A-C2B25BD1E7BD}"/>
    <dgm:cxn modelId="{83A76FF4-AF98-4795-8D76-BBF013F02B67}" type="presOf" srcId="{CC6D6E3B-0A45-4EFE-ADE8-BEB67FA4AF06}" destId="{0E4E76AC-6E26-4060-8063-F0C4128EAA9A}" srcOrd="0" destOrd="0" presId="urn:microsoft.com/office/officeart/2005/8/layout/default"/>
    <dgm:cxn modelId="{26D914FD-3D0D-4139-9538-A91C5B8A31A9}" type="presOf" srcId="{851D4424-6BE5-4B61-934F-DF5EDEA956EC}" destId="{F0559492-1347-45E3-BBAD-2E539F4B7360}" srcOrd="0" destOrd="0" presId="urn:microsoft.com/office/officeart/2005/8/layout/default"/>
    <dgm:cxn modelId="{B6D8016A-36FB-4E21-9E1B-EE0F7DA5B4D4}" type="presParOf" srcId="{98B65C1D-191A-4027-B038-EBABED06F7BE}" destId="{B2889257-A5FD-48B9-9CDE-CE3A7855B657}" srcOrd="0" destOrd="0" presId="urn:microsoft.com/office/officeart/2005/8/layout/default"/>
    <dgm:cxn modelId="{668721B8-D1DB-4ECF-886C-5DCEE890D5DB}" type="presParOf" srcId="{98B65C1D-191A-4027-B038-EBABED06F7BE}" destId="{483D2B75-6D87-4CD2-A2B3-DFA768525439}" srcOrd="1" destOrd="0" presId="urn:microsoft.com/office/officeart/2005/8/layout/default"/>
    <dgm:cxn modelId="{68AC1F4A-4F62-4A28-989D-F253AA275622}" type="presParOf" srcId="{98B65C1D-191A-4027-B038-EBABED06F7BE}" destId="{0E4E76AC-6E26-4060-8063-F0C4128EAA9A}" srcOrd="2" destOrd="0" presId="urn:microsoft.com/office/officeart/2005/8/layout/default"/>
    <dgm:cxn modelId="{A69882C6-18AF-4F67-85F6-A0470A10103F}" type="presParOf" srcId="{98B65C1D-191A-4027-B038-EBABED06F7BE}" destId="{D675B00E-DFAC-440E-93A7-C31A06283C97}" srcOrd="3" destOrd="0" presId="urn:microsoft.com/office/officeart/2005/8/layout/default"/>
    <dgm:cxn modelId="{5C313DD7-1BDD-47F3-A061-62F24275EC7F}" type="presParOf" srcId="{98B65C1D-191A-4027-B038-EBABED06F7BE}" destId="{1692E166-4979-4D41-BA22-1072DCD29593}" srcOrd="4" destOrd="0" presId="urn:microsoft.com/office/officeart/2005/8/layout/default"/>
    <dgm:cxn modelId="{F690B632-BB12-4D86-8DB4-7C1A49F297DE}" type="presParOf" srcId="{98B65C1D-191A-4027-B038-EBABED06F7BE}" destId="{05CB2511-A390-4768-92F6-9BA6D2CAA11B}" srcOrd="5" destOrd="0" presId="urn:microsoft.com/office/officeart/2005/8/layout/default"/>
    <dgm:cxn modelId="{7B00336D-1849-4249-9F77-0ECA3D3001E8}" type="presParOf" srcId="{98B65C1D-191A-4027-B038-EBABED06F7BE}" destId="{A09B384C-BE42-4145-A69D-6D5547C9336A}" srcOrd="6" destOrd="0" presId="urn:microsoft.com/office/officeart/2005/8/layout/default"/>
    <dgm:cxn modelId="{CD1EC34A-9CCC-4931-A071-CA013DF0BE9D}" type="presParOf" srcId="{98B65C1D-191A-4027-B038-EBABED06F7BE}" destId="{78F1F500-CF6C-43A9-8F6B-64F02FE60AA0}" srcOrd="7" destOrd="0" presId="urn:microsoft.com/office/officeart/2005/8/layout/default"/>
    <dgm:cxn modelId="{50D17527-A7A9-4287-B340-153970E195D5}" type="presParOf" srcId="{98B65C1D-191A-4027-B038-EBABED06F7BE}" destId="{C5756B60-D2B2-47DE-B8F4-73549D94448C}" srcOrd="8" destOrd="0" presId="urn:microsoft.com/office/officeart/2005/8/layout/default"/>
    <dgm:cxn modelId="{2E99A5AE-1CEC-466E-8F1E-EF0522A47578}" type="presParOf" srcId="{98B65C1D-191A-4027-B038-EBABED06F7BE}" destId="{DE0F746D-BD09-4693-B2B5-B2DD8D7FB74E}" srcOrd="9" destOrd="0" presId="urn:microsoft.com/office/officeart/2005/8/layout/default"/>
    <dgm:cxn modelId="{A6DEE11F-98C1-4FA9-A1E3-513A6ECCCA63}" type="presParOf" srcId="{98B65C1D-191A-4027-B038-EBABED06F7BE}" destId="{D13DD5F5-34F2-448B-9CEB-CCB32877177F}" srcOrd="10" destOrd="0" presId="urn:microsoft.com/office/officeart/2005/8/layout/default"/>
    <dgm:cxn modelId="{A8FE1C6D-E3F6-4E69-BFFD-421CB68E06B1}" type="presParOf" srcId="{98B65C1D-191A-4027-B038-EBABED06F7BE}" destId="{3F4ECE1E-5228-4C63-AD13-177EC7D8D4F3}" srcOrd="11" destOrd="0" presId="urn:microsoft.com/office/officeart/2005/8/layout/default"/>
    <dgm:cxn modelId="{6F9A08B0-E13C-405B-A6D8-BACDD40E7772}" type="presParOf" srcId="{98B65C1D-191A-4027-B038-EBABED06F7BE}" destId="{F0559492-1347-45E3-BBAD-2E539F4B7360}" srcOrd="12" destOrd="0" presId="urn:microsoft.com/office/officeart/2005/8/layout/default"/>
    <dgm:cxn modelId="{C1D2F2ED-C045-43FA-81D9-044FE8D04C39}" type="presParOf" srcId="{98B65C1D-191A-4027-B038-EBABED06F7BE}" destId="{5FBBAD01-9A81-4DEB-92E6-A58D45E75996}" srcOrd="13" destOrd="0" presId="urn:microsoft.com/office/officeart/2005/8/layout/default"/>
    <dgm:cxn modelId="{33352715-422F-48F9-BE72-46E80888C1E3}" type="presParOf" srcId="{98B65C1D-191A-4027-B038-EBABED06F7BE}" destId="{2229FD42-8F50-4848-B6F5-446E9BC1B16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036A90-86B0-425C-B9EB-AF4B77827AC4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CC6D6E3B-0A45-4EFE-ADE8-BEB67FA4AF06}">
      <dgm:prSet phldrT="[Text]" custT="1"/>
      <dgm:spPr/>
      <dgm:t>
        <a:bodyPr anchor="ctr" anchorCtr="1"/>
        <a:lstStyle/>
        <a:p>
          <a:r>
            <a:rPr lang="es-EC" sz="1400" dirty="0"/>
            <a:t>Dispositivos móviles</a:t>
          </a:r>
        </a:p>
      </dgm:t>
    </dgm:pt>
    <dgm:pt modelId="{89CF647E-E1A3-4519-AC99-035292D74A0F}" type="parTrans" cxnId="{620A61DF-D043-430A-B759-45590CCE8ED7}">
      <dgm:prSet/>
      <dgm:spPr/>
      <dgm:t>
        <a:bodyPr/>
        <a:lstStyle/>
        <a:p>
          <a:endParaRPr lang="es-EC" sz="1400"/>
        </a:p>
      </dgm:t>
    </dgm:pt>
    <dgm:pt modelId="{7249DC8B-ED36-4E9F-9B5A-C2B25BD1E7BD}" type="sibTrans" cxnId="{620A61DF-D043-430A-B759-45590CCE8ED7}">
      <dgm:prSet/>
      <dgm:spPr/>
      <dgm:t>
        <a:bodyPr/>
        <a:lstStyle/>
        <a:p>
          <a:endParaRPr lang="es-EC" sz="1400"/>
        </a:p>
      </dgm:t>
    </dgm:pt>
    <dgm:pt modelId="{A107C4C8-66B2-40D0-B6CB-1A3FB3B50259}">
      <dgm:prSet phldrT="[Text]" custT="1"/>
      <dgm:spPr/>
      <dgm:t>
        <a:bodyPr anchor="ctr" anchorCtr="1"/>
        <a:lstStyle/>
        <a:p>
          <a:r>
            <a:rPr lang="es-EC" sz="1400" dirty="0"/>
            <a:t>Servicios en la nube</a:t>
          </a:r>
        </a:p>
      </dgm:t>
    </dgm:pt>
    <dgm:pt modelId="{0172B06A-0B8E-4B00-956A-13FF3C401957}" type="parTrans" cxnId="{BD60CECF-D24E-498A-9C7B-4EC4DE773E52}">
      <dgm:prSet/>
      <dgm:spPr/>
      <dgm:t>
        <a:bodyPr/>
        <a:lstStyle/>
        <a:p>
          <a:endParaRPr lang="es-EC" sz="1400"/>
        </a:p>
      </dgm:t>
    </dgm:pt>
    <dgm:pt modelId="{4979E888-47ED-4296-B9A5-AEEA773650D6}" type="sibTrans" cxnId="{BD60CECF-D24E-498A-9C7B-4EC4DE773E52}">
      <dgm:prSet/>
      <dgm:spPr/>
      <dgm:t>
        <a:bodyPr/>
        <a:lstStyle/>
        <a:p>
          <a:endParaRPr lang="es-EC" sz="1400"/>
        </a:p>
      </dgm:t>
    </dgm:pt>
    <dgm:pt modelId="{26A42EF9-9E57-4201-8C37-4BEA752D8605}">
      <dgm:prSet phldrT="[Text]" custT="1"/>
      <dgm:spPr/>
      <dgm:t>
        <a:bodyPr anchor="ctr" anchorCtr="1"/>
        <a:lstStyle/>
        <a:p>
          <a:r>
            <a:rPr lang="es-EC" sz="1400" dirty="0"/>
            <a:t>Internet  de las cosas (</a:t>
          </a:r>
          <a:r>
            <a:rPr lang="es-EC" sz="1400" dirty="0" err="1"/>
            <a:t>IoT</a:t>
          </a:r>
          <a:r>
            <a:rPr lang="es-EC" sz="1400" dirty="0"/>
            <a:t>)</a:t>
          </a:r>
        </a:p>
      </dgm:t>
    </dgm:pt>
    <dgm:pt modelId="{BA5DE008-E352-44CD-8E75-111E2986F792}" type="parTrans" cxnId="{FB9E4C8D-BB1C-401D-A61F-C90996382D8C}">
      <dgm:prSet/>
      <dgm:spPr/>
      <dgm:t>
        <a:bodyPr/>
        <a:lstStyle/>
        <a:p>
          <a:endParaRPr lang="es-EC" sz="1400"/>
        </a:p>
      </dgm:t>
    </dgm:pt>
    <dgm:pt modelId="{9664C6FA-5E7A-4F59-9500-19A34F3E417B}" type="sibTrans" cxnId="{FB9E4C8D-BB1C-401D-A61F-C90996382D8C}">
      <dgm:prSet/>
      <dgm:spPr/>
      <dgm:t>
        <a:bodyPr/>
        <a:lstStyle/>
        <a:p>
          <a:endParaRPr lang="es-EC" sz="1400"/>
        </a:p>
      </dgm:t>
    </dgm:pt>
    <dgm:pt modelId="{AD028CD4-EB87-4964-82F5-F4BA33445CC7}">
      <dgm:prSet custT="1"/>
      <dgm:spPr/>
      <dgm:t>
        <a:bodyPr anchor="ctr" anchorCtr="1"/>
        <a:lstStyle/>
        <a:p>
          <a:r>
            <a:rPr lang="es-EC" sz="1400" dirty="0"/>
            <a:t>Servicios de mensajería</a:t>
          </a:r>
        </a:p>
      </dgm:t>
    </dgm:pt>
    <dgm:pt modelId="{9037D95C-6CCA-4D6F-8B5B-2330350B5117}" type="parTrans" cxnId="{6CAD73C6-9B7B-4635-94F7-02ADE9569A65}">
      <dgm:prSet/>
      <dgm:spPr/>
      <dgm:t>
        <a:bodyPr/>
        <a:lstStyle/>
        <a:p>
          <a:endParaRPr lang="es-EC" sz="1400"/>
        </a:p>
      </dgm:t>
    </dgm:pt>
    <dgm:pt modelId="{4AB1BDEC-3433-4313-BB85-8E6866B548F4}" type="sibTrans" cxnId="{6CAD73C6-9B7B-4635-94F7-02ADE9569A65}">
      <dgm:prSet/>
      <dgm:spPr/>
      <dgm:t>
        <a:bodyPr/>
        <a:lstStyle/>
        <a:p>
          <a:endParaRPr lang="es-EC" sz="1400"/>
        </a:p>
      </dgm:t>
    </dgm:pt>
    <dgm:pt modelId="{74721AA5-3202-467D-B6C2-0072F02E4CB4}">
      <dgm:prSet custT="1"/>
      <dgm:spPr/>
      <dgm:t>
        <a:bodyPr anchor="ctr" anchorCtr="1"/>
        <a:lstStyle/>
        <a:p>
          <a:r>
            <a:rPr lang="es-EC" sz="1400" dirty="0"/>
            <a:t>Wifi</a:t>
          </a:r>
        </a:p>
      </dgm:t>
    </dgm:pt>
    <dgm:pt modelId="{CFF03675-2C94-470C-8BB7-669E75929015}" type="parTrans" cxnId="{C0690D34-0765-4604-9749-F8FDF02CD40B}">
      <dgm:prSet/>
      <dgm:spPr/>
      <dgm:t>
        <a:bodyPr/>
        <a:lstStyle/>
        <a:p>
          <a:endParaRPr lang="es-EC" sz="1400"/>
        </a:p>
      </dgm:t>
    </dgm:pt>
    <dgm:pt modelId="{1792EB2C-4CBC-43F4-A9CB-22FD96FC1A0B}" type="sibTrans" cxnId="{C0690D34-0765-4604-9749-F8FDF02CD40B}">
      <dgm:prSet/>
      <dgm:spPr/>
      <dgm:t>
        <a:bodyPr/>
        <a:lstStyle/>
        <a:p>
          <a:endParaRPr lang="es-EC" sz="1400"/>
        </a:p>
      </dgm:t>
    </dgm:pt>
    <dgm:pt modelId="{851D4424-6BE5-4B61-934F-DF5EDEA956EC}">
      <dgm:prSet custT="1"/>
      <dgm:spPr/>
      <dgm:t>
        <a:bodyPr anchor="ctr" anchorCtr="1"/>
        <a:lstStyle/>
        <a:p>
          <a:r>
            <a:rPr lang="es-EC" sz="1400" dirty="0"/>
            <a:t>Redes sociales</a:t>
          </a:r>
        </a:p>
      </dgm:t>
    </dgm:pt>
    <dgm:pt modelId="{DAA87179-4A0B-4E27-A71F-2EA39232BF7B}" type="parTrans" cxnId="{4AD3A08F-D4D0-4028-A2A2-1B5B62FE6DB0}">
      <dgm:prSet/>
      <dgm:spPr/>
      <dgm:t>
        <a:bodyPr/>
        <a:lstStyle/>
        <a:p>
          <a:endParaRPr lang="es-EC" sz="1400"/>
        </a:p>
      </dgm:t>
    </dgm:pt>
    <dgm:pt modelId="{05AEED2D-50A3-47B4-ACE9-26C2651393AA}" type="sibTrans" cxnId="{4AD3A08F-D4D0-4028-A2A2-1B5B62FE6DB0}">
      <dgm:prSet/>
      <dgm:spPr/>
      <dgm:t>
        <a:bodyPr/>
        <a:lstStyle/>
        <a:p>
          <a:endParaRPr lang="es-EC" sz="1400"/>
        </a:p>
      </dgm:t>
    </dgm:pt>
    <dgm:pt modelId="{98B65C1D-191A-4027-B038-EBABED06F7BE}" type="pres">
      <dgm:prSet presAssocID="{3D036A90-86B0-425C-B9EB-AF4B77827AC4}" presName="diagram" presStyleCnt="0">
        <dgm:presLayoutVars>
          <dgm:dir val="rev"/>
          <dgm:resizeHandles val="exact"/>
        </dgm:presLayoutVars>
      </dgm:prSet>
      <dgm:spPr/>
    </dgm:pt>
    <dgm:pt modelId="{0E4E76AC-6E26-4060-8063-F0C4128EAA9A}" type="pres">
      <dgm:prSet presAssocID="{CC6D6E3B-0A45-4EFE-ADE8-BEB67FA4AF06}" presName="node" presStyleLbl="node1" presStyleIdx="0" presStyleCnt="6">
        <dgm:presLayoutVars>
          <dgm:bulletEnabled val="1"/>
        </dgm:presLayoutVars>
      </dgm:prSet>
      <dgm:spPr/>
    </dgm:pt>
    <dgm:pt modelId="{D675B00E-DFAC-440E-93A7-C31A06283C97}" type="pres">
      <dgm:prSet presAssocID="{7249DC8B-ED36-4E9F-9B5A-C2B25BD1E7BD}" presName="sibTrans" presStyleCnt="0"/>
      <dgm:spPr/>
    </dgm:pt>
    <dgm:pt modelId="{1692E166-4979-4D41-BA22-1072DCD29593}" type="pres">
      <dgm:prSet presAssocID="{A107C4C8-66B2-40D0-B6CB-1A3FB3B50259}" presName="node" presStyleLbl="node1" presStyleIdx="1" presStyleCnt="6">
        <dgm:presLayoutVars>
          <dgm:bulletEnabled val="1"/>
        </dgm:presLayoutVars>
      </dgm:prSet>
      <dgm:spPr/>
    </dgm:pt>
    <dgm:pt modelId="{05CB2511-A390-4768-92F6-9BA6D2CAA11B}" type="pres">
      <dgm:prSet presAssocID="{4979E888-47ED-4296-B9A5-AEEA773650D6}" presName="sibTrans" presStyleCnt="0"/>
      <dgm:spPr/>
    </dgm:pt>
    <dgm:pt modelId="{C5756B60-D2B2-47DE-B8F4-73549D94448C}" type="pres">
      <dgm:prSet presAssocID="{AD028CD4-EB87-4964-82F5-F4BA33445CC7}" presName="node" presStyleLbl="node1" presStyleIdx="2" presStyleCnt="6">
        <dgm:presLayoutVars>
          <dgm:bulletEnabled val="1"/>
        </dgm:presLayoutVars>
      </dgm:prSet>
      <dgm:spPr/>
    </dgm:pt>
    <dgm:pt modelId="{DE0F746D-BD09-4693-B2B5-B2DD8D7FB74E}" type="pres">
      <dgm:prSet presAssocID="{4AB1BDEC-3433-4313-BB85-8E6866B548F4}" presName="sibTrans" presStyleCnt="0"/>
      <dgm:spPr/>
    </dgm:pt>
    <dgm:pt modelId="{A09B384C-BE42-4145-A69D-6D5547C9336A}" type="pres">
      <dgm:prSet presAssocID="{26A42EF9-9E57-4201-8C37-4BEA752D8605}" presName="node" presStyleLbl="node1" presStyleIdx="3" presStyleCnt="6">
        <dgm:presLayoutVars>
          <dgm:bulletEnabled val="1"/>
        </dgm:presLayoutVars>
      </dgm:prSet>
      <dgm:spPr/>
    </dgm:pt>
    <dgm:pt modelId="{78F1F500-CF6C-43A9-8F6B-64F02FE60AA0}" type="pres">
      <dgm:prSet presAssocID="{9664C6FA-5E7A-4F59-9500-19A34F3E417B}" presName="sibTrans" presStyleCnt="0"/>
      <dgm:spPr/>
    </dgm:pt>
    <dgm:pt modelId="{D13DD5F5-34F2-448B-9CEB-CCB32877177F}" type="pres">
      <dgm:prSet presAssocID="{74721AA5-3202-467D-B6C2-0072F02E4CB4}" presName="node" presStyleLbl="node1" presStyleIdx="4" presStyleCnt="6">
        <dgm:presLayoutVars>
          <dgm:bulletEnabled val="1"/>
        </dgm:presLayoutVars>
      </dgm:prSet>
      <dgm:spPr/>
    </dgm:pt>
    <dgm:pt modelId="{3F4ECE1E-5228-4C63-AD13-177EC7D8D4F3}" type="pres">
      <dgm:prSet presAssocID="{1792EB2C-4CBC-43F4-A9CB-22FD96FC1A0B}" presName="sibTrans" presStyleCnt="0"/>
      <dgm:spPr/>
    </dgm:pt>
    <dgm:pt modelId="{F0559492-1347-45E3-BBAD-2E539F4B7360}" type="pres">
      <dgm:prSet presAssocID="{851D4424-6BE5-4B61-934F-DF5EDEA956EC}" presName="node" presStyleLbl="node1" presStyleIdx="5" presStyleCnt="6">
        <dgm:presLayoutVars>
          <dgm:bulletEnabled val="1"/>
        </dgm:presLayoutVars>
      </dgm:prSet>
      <dgm:spPr/>
    </dgm:pt>
  </dgm:ptLst>
  <dgm:cxnLst>
    <dgm:cxn modelId="{BE8D4503-30BA-4FB2-8F51-43A78518D52A}" type="presOf" srcId="{A107C4C8-66B2-40D0-B6CB-1A3FB3B50259}" destId="{1692E166-4979-4D41-BA22-1072DCD29593}" srcOrd="0" destOrd="0" presId="urn:microsoft.com/office/officeart/2005/8/layout/default"/>
    <dgm:cxn modelId="{79672717-2CC3-4F9D-A29F-474EE174DF9E}" type="presOf" srcId="{26A42EF9-9E57-4201-8C37-4BEA752D8605}" destId="{A09B384C-BE42-4145-A69D-6D5547C9336A}" srcOrd="0" destOrd="0" presId="urn:microsoft.com/office/officeart/2005/8/layout/default"/>
    <dgm:cxn modelId="{C0690D34-0765-4604-9749-F8FDF02CD40B}" srcId="{3D036A90-86B0-425C-B9EB-AF4B77827AC4}" destId="{74721AA5-3202-467D-B6C2-0072F02E4CB4}" srcOrd="4" destOrd="0" parTransId="{CFF03675-2C94-470C-8BB7-669E75929015}" sibTransId="{1792EB2C-4CBC-43F4-A9CB-22FD96FC1A0B}"/>
    <dgm:cxn modelId="{C1D39051-6437-4CEF-BBAF-6196EC4DD212}" type="presOf" srcId="{AD028CD4-EB87-4964-82F5-F4BA33445CC7}" destId="{C5756B60-D2B2-47DE-B8F4-73549D94448C}" srcOrd="0" destOrd="0" presId="urn:microsoft.com/office/officeart/2005/8/layout/default"/>
    <dgm:cxn modelId="{6E7A5785-CA28-4741-830E-3E1438D6ABA8}" type="presOf" srcId="{CC6D6E3B-0A45-4EFE-ADE8-BEB67FA4AF06}" destId="{0E4E76AC-6E26-4060-8063-F0C4128EAA9A}" srcOrd="0" destOrd="0" presId="urn:microsoft.com/office/officeart/2005/8/layout/default"/>
    <dgm:cxn modelId="{FB9E4C8D-BB1C-401D-A61F-C90996382D8C}" srcId="{3D036A90-86B0-425C-B9EB-AF4B77827AC4}" destId="{26A42EF9-9E57-4201-8C37-4BEA752D8605}" srcOrd="3" destOrd="0" parTransId="{BA5DE008-E352-44CD-8E75-111E2986F792}" sibTransId="{9664C6FA-5E7A-4F59-9500-19A34F3E417B}"/>
    <dgm:cxn modelId="{4AD3A08F-D4D0-4028-A2A2-1B5B62FE6DB0}" srcId="{3D036A90-86B0-425C-B9EB-AF4B77827AC4}" destId="{851D4424-6BE5-4B61-934F-DF5EDEA956EC}" srcOrd="5" destOrd="0" parTransId="{DAA87179-4A0B-4E27-A71F-2EA39232BF7B}" sibTransId="{05AEED2D-50A3-47B4-ACE9-26C2651393AA}"/>
    <dgm:cxn modelId="{C7A5AB96-C896-4111-A763-3EDB03872CC1}" type="presOf" srcId="{3D036A90-86B0-425C-B9EB-AF4B77827AC4}" destId="{98B65C1D-191A-4027-B038-EBABED06F7BE}" srcOrd="0" destOrd="0" presId="urn:microsoft.com/office/officeart/2005/8/layout/default"/>
    <dgm:cxn modelId="{6CAD73C6-9B7B-4635-94F7-02ADE9569A65}" srcId="{3D036A90-86B0-425C-B9EB-AF4B77827AC4}" destId="{AD028CD4-EB87-4964-82F5-F4BA33445CC7}" srcOrd="2" destOrd="0" parTransId="{9037D95C-6CCA-4D6F-8B5B-2330350B5117}" sibTransId="{4AB1BDEC-3433-4313-BB85-8E6866B548F4}"/>
    <dgm:cxn modelId="{BD60CECF-D24E-498A-9C7B-4EC4DE773E52}" srcId="{3D036A90-86B0-425C-B9EB-AF4B77827AC4}" destId="{A107C4C8-66B2-40D0-B6CB-1A3FB3B50259}" srcOrd="1" destOrd="0" parTransId="{0172B06A-0B8E-4B00-956A-13FF3C401957}" sibTransId="{4979E888-47ED-4296-B9A5-AEEA773650D6}"/>
    <dgm:cxn modelId="{0CB323D4-E2BE-41F2-9A31-600BADF6FA49}" type="presOf" srcId="{74721AA5-3202-467D-B6C2-0072F02E4CB4}" destId="{D13DD5F5-34F2-448B-9CEB-CCB32877177F}" srcOrd="0" destOrd="0" presId="urn:microsoft.com/office/officeart/2005/8/layout/default"/>
    <dgm:cxn modelId="{620A61DF-D043-430A-B759-45590CCE8ED7}" srcId="{3D036A90-86B0-425C-B9EB-AF4B77827AC4}" destId="{CC6D6E3B-0A45-4EFE-ADE8-BEB67FA4AF06}" srcOrd="0" destOrd="0" parTransId="{89CF647E-E1A3-4519-AC99-035292D74A0F}" sibTransId="{7249DC8B-ED36-4E9F-9B5A-C2B25BD1E7BD}"/>
    <dgm:cxn modelId="{A27A50E4-4D7C-4FDC-9633-092D92CEE880}" type="presOf" srcId="{851D4424-6BE5-4B61-934F-DF5EDEA956EC}" destId="{F0559492-1347-45E3-BBAD-2E539F4B7360}" srcOrd="0" destOrd="0" presId="urn:microsoft.com/office/officeart/2005/8/layout/default"/>
    <dgm:cxn modelId="{8D7CEB27-B1B7-4630-B746-4178006EF4AF}" type="presParOf" srcId="{98B65C1D-191A-4027-B038-EBABED06F7BE}" destId="{0E4E76AC-6E26-4060-8063-F0C4128EAA9A}" srcOrd="0" destOrd="0" presId="urn:microsoft.com/office/officeart/2005/8/layout/default"/>
    <dgm:cxn modelId="{ABC43486-BB11-4E48-BD79-CFE28787387B}" type="presParOf" srcId="{98B65C1D-191A-4027-B038-EBABED06F7BE}" destId="{D675B00E-DFAC-440E-93A7-C31A06283C97}" srcOrd="1" destOrd="0" presId="urn:microsoft.com/office/officeart/2005/8/layout/default"/>
    <dgm:cxn modelId="{0A866052-6E05-41FD-BD0A-37273B626DB6}" type="presParOf" srcId="{98B65C1D-191A-4027-B038-EBABED06F7BE}" destId="{1692E166-4979-4D41-BA22-1072DCD29593}" srcOrd="2" destOrd="0" presId="urn:microsoft.com/office/officeart/2005/8/layout/default"/>
    <dgm:cxn modelId="{A6C3EC55-DE7F-4190-A5BC-236AD1BD8F31}" type="presParOf" srcId="{98B65C1D-191A-4027-B038-EBABED06F7BE}" destId="{05CB2511-A390-4768-92F6-9BA6D2CAA11B}" srcOrd="3" destOrd="0" presId="urn:microsoft.com/office/officeart/2005/8/layout/default"/>
    <dgm:cxn modelId="{428FAB5C-BCD5-4ADB-93E1-443B3EE4E1D1}" type="presParOf" srcId="{98B65C1D-191A-4027-B038-EBABED06F7BE}" destId="{C5756B60-D2B2-47DE-B8F4-73549D94448C}" srcOrd="4" destOrd="0" presId="urn:microsoft.com/office/officeart/2005/8/layout/default"/>
    <dgm:cxn modelId="{EDEFA756-B5E7-4A8D-A9AE-36E2A65D61C7}" type="presParOf" srcId="{98B65C1D-191A-4027-B038-EBABED06F7BE}" destId="{DE0F746D-BD09-4693-B2B5-B2DD8D7FB74E}" srcOrd="5" destOrd="0" presId="urn:microsoft.com/office/officeart/2005/8/layout/default"/>
    <dgm:cxn modelId="{06E3FC3D-99B4-468A-AED8-A73088551486}" type="presParOf" srcId="{98B65C1D-191A-4027-B038-EBABED06F7BE}" destId="{A09B384C-BE42-4145-A69D-6D5547C9336A}" srcOrd="6" destOrd="0" presId="urn:microsoft.com/office/officeart/2005/8/layout/default"/>
    <dgm:cxn modelId="{24DDC16D-CEBA-48B9-8530-AC017A723E12}" type="presParOf" srcId="{98B65C1D-191A-4027-B038-EBABED06F7BE}" destId="{78F1F500-CF6C-43A9-8F6B-64F02FE60AA0}" srcOrd="7" destOrd="0" presId="urn:microsoft.com/office/officeart/2005/8/layout/default"/>
    <dgm:cxn modelId="{423A064E-3668-4AE8-932A-AEE0A979D5CE}" type="presParOf" srcId="{98B65C1D-191A-4027-B038-EBABED06F7BE}" destId="{D13DD5F5-34F2-448B-9CEB-CCB32877177F}" srcOrd="8" destOrd="0" presId="urn:microsoft.com/office/officeart/2005/8/layout/default"/>
    <dgm:cxn modelId="{80A830C7-5A6C-41D0-90BF-95566BD184B0}" type="presParOf" srcId="{98B65C1D-191A-4027-B038-EBABED06F7BE}" destId="{3F4ECE1E-5228-4C63-AD13-177EC7D8D4F3}" srcOrd="9" destOrd="0" presId="urn:microsoft.com/office/officeart/2005/8/layout/default"/>
    <dgm:cxn modelId="{D491DC52-F402-41AE-A7F9-50E5C98D034C}" type="presParOf" srcId="{98B65C1D-191A-4027-B038-EBABED06F7BE}" destId="{F0559492-1347-45E3-BBAD-2E539F4B736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3FE840-A4D3-4FEF-BB89-6987B9C31A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24D575A6-ED55-4949-83FB-DB99EFB79121}">
      <dgm:prSet phldrT="[Text]"/>
      <dgm:spPr/>
      <dgm:t>
        <a:bodyPr/>
        <a:lstStyle/>
        <a:p>
          <a:r>
            <a:rPr lang="es-EC" dirty="0"/>
            <a:t>Involucrar a la máxima autoridad.</a:t>
          </a:r>
        </a:p>
      </dgm:t>
    </dgm:pt>
    <dgm:pt modelId="{08BFDEBC-B145-4956-AEC1-7CDCBAD415E0}" type="parTrans" cxnId="{303FC6B8-DAF9-4B2E-9625-36ABC22C913E}">
      <dgm:prSet/>
      <dgm:spPr/>
      <dgm:t>
        <a:bodyPr/>
        <a:lstStyle/>
        <a:p>
          <a:endParaRPr lang="es-EC"/>
        </a:p>
      </dgm:t>
    </dgm:pt>
    <dgm:pt modelId="{DE648BEB-9FDA-4B81-8326-ABF749F82780}" type="sibTrans" cxnId="{303FC6B8-DAF9-4B2E-9625-36ABC22C913E}">
      <dgm:prSet/>
      <dgm:spPr/>
      <dgm:t>
        <a:bodyPr/>
        <a:lstStyle/>
        <a:p>
          <a:endParaRPr lang="es-EC"/>
        </a:p>
      </dgm:t>
    </dgm:pt>
    <dgm:pt modelId="{A7158A50-C603-4784-82FA-48ECA8FFB18D}">
      <dgm:prSet phldrT="[Text]"/>
      <dgm:spPr/>
      <dgm:t>
        <a:bodyPr/>
        <a:lstStyle/>
        <a:p>
          <a:r>
            <a:rPr lang="es-EC" dirty="0"/>
            <a:t>Simplificar la tecnología, datos y procesos.</a:t>
          </a:r>
        </a:p>
      </dgm:t>
    </dgm:pt>
    <dgm:pt modelId="{E3B1F551-229A-4E55-A9D8-39631E22E23A}" type="parTrans" cxnId="{907979BA-D3F4-42C5-A398-14A1AADF40C3}">
      <dgm:prSet/>
      <dgm:spPr/>
      <dgm:t>
        <a:bodyPr/>
        <a:lstStyle/>
        <a:p>
          <a:endParaRPr lang="es-EC"/>
        </a:p>
      </dgm:t>
    </dgm:pt>
    <dgm:pt modelId="{58934C61-02AC-4852-800E-B667387DBB56}" type="sibTrans" cxnId="{907979BA-D3F4-42C5-A398-14A1AADF40C3}">
      <dgm:prSet/>
      <dgm:spPr/>
      <dgm:t>
        <a:bodyPr/>
        <a:lstStyle/>
        <a:p>
          <a:endParaRPr lang="es-EC"/>
        </a:p>
      </dgm:t>
    </dgm:pt>
    <dgm:pt modelId="{3C3C3E7F-31B0-4918-8796-C69D959BC86A}">
      <dgm:prSet phldrT="[Text]"/>
      <dgm:spPr/>
      <dgm:t>
        <a:bodyPr/>
        <a:lstStyle/>
        <a:p>
          <a:r>
            <a:rPr lang="es-EC" dirty="0"/>
            <a:t>Concientización y entrenamiento.</a:t>
          </a:r>
        </a:p>
      </dgm:t>
    </dgm:pt>
    <dgm:pt modelId="{934FA119-85AB-4643-98DD-214C5CE78EA6}" type="parTrans" cxnId="{7D5EA6A0-88A0-42C4-AFB7-EC3E670E9758}">
      <dgm:prSet/>
      <dgm:spPr/>
      <dgm:t>
        <a:bodyPr/>
        <a:lstStyle/>
        <a:p>
          <a:endParaRPr lang="es-EC"/>
        </a:p>
      </dgm:t>
    </dgm:pt>
    <dgm:pt modelId="{2D5DB3E3-8084-4A09-9C84-3C5D88E3EAFD}" type="sibTrans" cxnId="{7D5EA6A0-88A0-42C4-AFB7-EC3E670E9758}">
      <dgm:prSet/>
      <dgm:spPr/>
      <dgm:t>
        <a:bodyPr/>
        <a:lstStyle/>
        <a:p>
          <a:endParaRPr lang="es-EC"/>
        </a:p>
      </dgm:t>
    </dgm:pt>
    <dgm:pt modelId="{0C56BADB-3B41-4E10-864C-A98D78080820}">
      <dgm:prSet/>
      <dgm:spPr/>
      <dgm:t>
        <a:bodyPr/>
        <a:lstStyle/>
        <a:p>
          <a:r>
            <a:rPr lang="es-EC" dirty="0"/>
            <a:t>Gestionar el perímetro y acceso remoto.</a:t>
          </a:r>
        </a:p>
      </dgm:t>
    </dgm:pt>
    <dgm:pt modelId="{DF84FA4C-8C00-4FB5-ACAD-4698DACB3F56}" type="parTrans" cxnId="{789F50C5-5C5D-422E-977E-DC181039FFC0}">
      <dgm:prSet/>
      <dgm:spPr/>
      <dgm:t>
        <a:bodyPr/>
        <a:lstStyle/>
        <a:p>
          <a:endParaRPr lang="es-EC"/>
        </a:p>
      </dgm:t>
    </dgm:pt>
    <dgm:pt modelId="{FB2E2FD0-A8DF-4B69-A41D-84667486EC92}" type="sibTrans" cxnId="{789F50C5-5C5D-422E-977E-DC181039FFC0}">
      <dgm:prSet/>
      <dgm:spPr/>
      <dgm:t>
        <a:bodyPr/>
        <a:lstStyle/>
        <a:p>
          <a:endParaRPr lang="es-EC"/>
        </a:p>
      </dgm:t>
    </dgm:pt>
    <dgm:pt modelId="{35652B36-884A-490D-8AE2-B8C140712B2B}">
      <dgm:prSet/>
      <dgm:spPr/>
      <dgm:t>
        <a:bodyPr/>
        <a:lstStyle/>
        <a:p>
          <a:r>
            <a:rPr lang="es-EC" dirty="0"/>
            <a:t>Controles preventivos y </a:t>
          </a:r>
          <a:r>
            <a:rPr lang="es-EC" dirty="0" err="1"/>
            <a:t>detectivos</a:t>
          </a:r>
          <a:r>
            <a:rPr lang="es-EC" dirty="0"/>
            <a:t> (monitoreo).</a:t>
          </a:r>
        </a:p>
      </dgm:t>
    </dgm:pt>
    <dgm:pt modelId="{270A45B6-3D08-4E71-9BB9-8445601E1E8F}" type="parTrans" cxnId="{92729A1A-1462-4D48-B17A-A90F47AAA67B}">
      <dgm:prSet/>
      <dgm:spPr/>
      <dgm:t>
        <a:bodyPr/>
        <a:lstStyle/>
        <a:p>
          <a:endParaRPr lang="es-EC"/>
        </a:p>
      </dgm:t>
    </dgm:pt>
    <dgm:pt modelId="{4C067698-DC3C-456F-BC9B-BF48FFB33D54}" type="sibTrans" cxnId="{92729A1A-1462-4D48-B17A-A90F47AAA67B}">
      <dgm:prSet/>
      <dgm:spPr/>
      <dgm:t>
        <a:bodyPr/>
        <a:lstStyle/>
        <a:p>
          <a:endParaRPr lang="es-EC"/>
        </a:p>
      </dgm:t>
    </dgm:pt>
    <dgm:pt modelId="{39697995-6BE4-419F-9681-99A33EF0D807}">
      <dgm:prSet/>
      <dgm:spPr/>
      <dgm:t>
        <a:bodyPr/>
        <a:lstStyle/>
        <a:p>
          <a:r>
            <a:rPr lang="es-EC" dirty="0"/>
            <a:t>Identificar los activos, conocer los riesgos y amenazas.</a:t>
          </a:r>
        </a:p>
      </dgm:t>
    </dgm:pt>
    <dgm:pt modelId="{39FA7FC9-4333-487F-9AC2-87471053F4EE}" type="parTrans" cxnId="{AD626D26-2738-43EB-B79F-77E72EA76BC1}">
      <dgm:prSet/>
      <dgm:spPr/>
      <dgm:t>
        <a:bodyPr/>
        <a:lstStyle/>
        <a:p>
          <a:endParaRPr lang="es-EC"/>
        </a:p>
      </dgm:t>
    </dgm:pt>
    <dgm:pt modelId="{8E513BF8-F8EF-40A5-AF7C-51740A74F5CB}" type="sibTrans" cxnId="{AD626D26-2738-43EB-B79F-77E72EA76BC1}">
      <dgm:prSet/>
      <dgm:spPr/>
      <dgm:t>
        <a:bodyPr/>
        <a:lstStyle/>
        <a:p>
          <a:endParaRPr lang="es-EC"/>
        </a:p>
      </dgm:t>
    </dgm:pt>
    <dgm:pt modelId="{BAAED38A-E6DD-429E-8785-1243990F6FA3}">
      <dgm:prSet/>
      <dgm:spPr/>
      <dgm:t>
        <a:bodyPr/>
        <a:lstStyle/>
        <a:p>
          <a:r>
            <a:rPr lang="es-EC" dirty="0"/>
            <a:t>Gestionar los proveedores desde la óptica de seguridad.</a:t>
          </a:r>
        </a:p>
      </dgm:t>
    </dgm:pt>
    <dgm:pt modelId="{F36E0C64-5214-45EC-B0F2-0210036B1AAE}" type="parTrans" cxnId="{362C4087-8573-4995-BE70-B55FFD2E57C6}">
      <dgm:prSet/>
      <dgm:spPr/>
      <dgm:t>
        <a:bodyPr/>
        <a:lstStyle/>
        <a:p>
          <a:endParaRPr lang="es-EC"/>
        </a:p>
      </dgm:t>
    </dgm:pt>
    <dgm:pt modelId="{D3AAB58B-2178-40A2-A0E5-49307511B323}" type="sibTrans" cxnId="{362C4087-8573-4995-BE70-B55FFD2E57C6}">
      <dgm:prSet/>
      <dgm:spPr/>
      <dgm:t>
        <a:bodyPr/>
        <a:lstStyle/>
        <a:p>
          <a:endParaRPr lang="es-EC"/>
        </a:p>
      </dgm:t>
    </dgm:pt>
    <dgm:pt modelId="{A7CCA71B-BB79-40AD-8EF5-2D86180E09E2}" type="pres">
      <dgm:prSet presAssocID="{AD3FE840-A4D3-4FEF-BB89-6987B9C31AAA}" presName="Name0" presStyleCnt="0">
        <dgm:presLayoutVars>
          <dgm:chMax val="7"/>
          <dgm:chPref val="7"/>
          <dgm:dir/>
        </dgm:presLayoutVars>
      </dgm:prSet>
      <dgm:spPr/>
    </dgm:pt>
    <dgm:pt modelId="{9DB76132-E319-4168-AE33-66DF66E1485B}" type="pres">
      <dgm:prSet presAssocID="{AD3FE840-A4D3-4FEF-BB89-6987B9C31AAA}" presName="Name1" presStyleCnt="0"/>
      <dgm:spPr/>
    </dgm:pt>
    <dgm:pt modelId="{F35C1A08-8F90-4434-92D8-5E42719EA212}" type="pres">
      <dgm:prSet presAssocID="{AD3FE840-A4D3-4FEF-BB89-6987B9C31AAA}" presName="cycle" presStyleCnt="0"/>
      <dgm:spPr/>
    </dgm:pt>
    <dgm:pt modelId="{F92111D3-9CBB-48FB-8B8C-60E93A727099}" type="pres">
      <dgm:prSet presAssocID="{AD3FE840-A4D3-4FEF-BB89-6987B9C31AAA}" presName="srcNode" presStyleLbl="node1" presStyleIdx="0" presStyleCnt="7"/>
      <dgm:spPr/>
    </dgm:pt>
    <dgm:pt modelId="{4CAAFCA8-C992-4FA4-A575-8C6B97447545}" type="pres">
      <dgm:prSet presAssocID="{AD3FE840-A4D3-4FEF-BB89-6987B9C31AAA}" presName="conn" presStyleLbl="parChTrans1D2" presStyleIdx="0" presStyleCnt="1"/>
      <dgm:spPr/>
    </dgm:pt>
    <dgm:pt modelId="{80180CC0-B5CA-4B3E-BE9D-CA8BDD7CBDDD}" type="pres">
      <dgm:prSet presAssocID="{AD3FE840-A4D3-4FEF-BB89-6987B9C31AAA}" presName="extraNode" presStyleLbl="node1" presStyleIdx="0" presStyleCnt="7"/>
      <dgm:spPr/>
    </dgm:pt>
    <dgm:pt modelId="{A08B5B28-9D43-4F86-8B41-117C37D2436E}" type="pres">
      <dgm:prSet presAssocID="{AD3FE840-A4D3-4FEF-BB89-6987B9C31AAA}" presName="dstNode" presStyleLbl="node1" presStyleIdx="0" presStyleCnt="7"/>
      <dgm:spPr/>
    </dgm:pt>
    <dgm:pt modelId="{E8F929CF-D7F2-4288-B511-9467E0EB3E23}" type="pres">
      <dgm:prSet presAssocID="{24D575A6-ED55-4949-83FB-DB99EFB79121}" presName="text_1" presStyleLbl="node1" presStyleIdx="0" presStyleCnt="7">
        <dgm:presLayoutVars>
          <dgm:bulletEnabled val="1"/>
        </dgm:presLayoutVars>
      </dgm:prSet>
      <dgm:spPr/>
    </dgm:pt>
    <dgm:pt modelId="{FD46294B-1C49-4B4C-85AD-B581BD197A54}" type="pres">
      <dgm:prSet presAssocID="{24D575A6-ED55-4949-83FB-DB99EFB79121}" presName="accent_1" presStyleCnt="0"/>
      <dgm:spPr/>
    </dgm:pt>
    <dgm:pt modelId="{012D613E-37C9-4D49-AA96-14B30CB9DD23}" type="pres">
      <dgm:prSet presAssocID="{24D575A6-ED55-4949-83FB-DB99EFB79121}" presName="accentRepeatNode" presStyleLbl="solidFgAcc1" presStyleIdx="0" presStyleCnt="7"/>
      <dgm:spPr/>
    </dgm:pt>
    <dgm:pt modelId="{18FBE2D7-750F-44F6-98CD-E9E2A0CB6B6B}" type="pres">
      <dgm:prSet presAssocID="{3C3C3E7F-31B0-4918-8796-C69D959BC86A}" presName="text_2" presStyleLbl="node1" presStyleIdx="1" presStyleCnt="7">
        <dgm:presLayoutVars>
          <dgm:bulletEnabled val="1"/>
        </dgm:presLayoutVars>
      </dgm:prSet>
      <dgm:spPr/>
    </dgm:pt>
    <dgm:pt modelId="{3D5A4ACA-E368-4C87-9DA9-11E4E1D4905F}" type="pres">
      <dgm:prSet presAssocID="{3C3C3E7F-31B0-4918-8796-C69D959BC86A}" presName="accent_2" presStyleCnt="0"/>
      <dgm:spPr/>
    </dgm:pt>
    <dgm:pt modelId="{1EF65906-F7B1-4EC3-98DF-2EF6EE93D8D5}" type="pres">
      <dgm:prSet presAssocID="{3C3C3E7F-31B0-4918-8796-C69D959BC86A}" presName="accentRepeatNode" presStyleLbl="solidFgAcc1" presStyleIdx="1" presStyleCnt="7"/>
      <dgm:spPr/>
    </dgm:pt>
    <dgm:pt modelId="{F5755117-E051-4F0E-8DF9-7250377ECE77}" type="pres">
      <dgm:prSet presAssocID="{39697995-6BE4-419F-9681-99A33EF0D807}" presName="text_3" presStyleLbl="node1" presStyleIdx="2" presStyleCnt="7">
        <dgm:presLayoutVars>
          <dgm:bulletEnabled val="1"/>
        </dgm:presLayoutVars>
      </dgm:prSet>
      <dgm:spPr/>
    </dgm:pt>
    <dgm:pt modelId="{B87672B2-152B-42DD-9151-5F144ECA417A}" type="pres">
      <dgm:prSet presAssocID="{39697995-6BE4-419F-9681-99A33EF0D807}" presName="accent_3" presStyleCnt="0"/>
      <dgm:spPr/>
    </dgm:pt>
    <dgm:pt modelId="{6723C114-3F18-4D15-B499-B4199B40218B}" type="pres">
      <dgm:prSet presAssocID="{39697995-6BE4-419F-9681-99A33EF0D807}" presName="accentRepeatNode" presStyleLbl="solidFgAcc1" presStyleIdx="2" presStyleCnt="7"/>
      <dgm:spPr/>
    </dgm:pt>
    <dgm:pt modelId="{DEDF96C9-C9C5-4728-B1E4-D8F3E08A0300}" type="pres">
      <dgm:prSet presAssocID="{A7158A50-C603-4784-82FA-48ECA8FFB18D}" presName="text_4" presStyleLbl="node1" presStyleIdx="3" presStyleCnt="7">
        <dgm:presLayoutVars>
          <dgm:bulletEnabled val="1"/>
        </dgm:presLayoutVars>
      </dgm:prSet>
      <dgm:spPr/>
    </dgm:pt>
    <dgm:pt modelId="{2E652AB9-2216-47AD-9C8D-7C73478F0098}" type="pres">
      <dgm:prSet presAssocID="{A7158A50-C603-4784-82FA-48ECA8FFB18D}" presName="accent_4" presStyleCnt="0"/>
      <dgm:spPr/>
    </dgm:pt>
    <dgm:pt modelId="{025FA458-F243-42F1-8A48-90FF0B2F8096}" type="pres">
      <dgm:prSet presAssocID="{A7158A50-C603-4784-82FA-48ECA8FFB18D}" presName="accentRepeatNode" presStyleLbl="solidFgAcc1" presStyleIdx="3" presStyleCnt="7"/>
      <dgm:spPr/>
    </dgm:pt>
    <dgm:pt modelId="{F1D05736-0AE2-48EC-BE78-52A8E95750AE}" type="pres">
      <dgm:prSet presAssocID="{BAAED38A-E6DD-429E-8785-1243990F6FA3}" presName="text_5" presStyleLbl="node1" presStyleIdx="4" presStyleCnt="7">
        <dgm:presLayoutVars>
          <dgm:bulletEnabled val="1"/>
        </dgm:presLayoutVars>
      </dgm:prSet>
      <dgm:spPr/>
    </dgm:pt>
    <dgm:pt modelId="{E5F74C10-21FA-4EE5-9CD9-BBD2735728B7}" type="pres">
      <dgm:prSet presAssocID="{BAAED38A-E6DD-429E-8785-1243990F6FA3}" presName="accent_5" presStyleCnt="0"/>
      <dgm:spPr/>
    </dgm:pt>
    <dgm:pt modelId="{5C7EAA9F-BB17-477F-B16F-E32396DA07F7}" type="pres">
      <dgm:prSet presAssocID="{BAAED38A-E6DD-429E-8785-1243990F6FA3}" presName="accentRepeatNode" presStyleLbl="solidFgAcc1" presStyleIdx="4" presStyleCnt="7"/>
      <dgm:spPr/>
    </dgm:pt>
    <dgm:pt modelId="{C9B8313A-F07E-493F-BB94-680DBE2FE334}" type="pres">
      <dgm:prSet presAssocID="{0C56BADB-3B41-4E10-864C-A98D78080820}" presName="text_6" presStyleLbl="node1" presStyleIdx="5" presStyleCnt="7">
        <dgm:presLayoutVars>
          <dgm:bulletEnabled val="1"/>
        </dgm:presLayoutVars>
      </dgm:prSet>
      <dgm:spPr/>
    </dgm:pt>
    <dgm:pt modelId="{3AFE505F-5247-49DF-BB65-B7FF3705BB85}" type="pres">
      <dgm:prSet presAssocID="{0C56BADB-3B41-4E10-864C-A98D78080820}" presName="accent_6" presStyleCnt="0"/>
      <dgm:spPr/>
    </dgm:pt>
    <dgm:pt modelId="{A3B4F0C2-659B-4D77-94E2-92B94AB8D28B}" type="pres">
      <dgm:prSet presAssocID="{0C56BADB-3B41-4E10-864C-A98D78080820}" presName="accentRepeatNode" presStyleLbl="solidFgAcc1" presStyleIdx="5" presStyleCnt="7"/>
      <dgm:spPr/>
    </dgm:pt>
    <dgm:pt modelId="{F24B75EA-952C-4E57-93AF-D036B64FF9AF}" type="pres">
      <dgm:prSet presAssocID="{35652B36-884A-490D-8AE2-B8C140712B2B}" presName="text_7" presStyleLbl="node1" presStyleIdx="6" presStyleCnt="7">
        <dgm:presLayoutVars>
          <dgm:bulletEnabled val="1"/>
        </dgm:presLayoutVars>
      </dgm:prSet>
      <dgm:spPr/>
    </dgm:pt>
    <dgm:pt modelId="{C0627999-375D-4D11-84A8-35BCA2F67C64}" type="pres">
      <dgm:prSet presAssocID="{35652B36-884A-490D-8AE2-B8C140712B2B}" presName="accent_7" presStyleCnt="0"/>
      <dgm:spPr/>
    </dgm:pt>
    <dgm:pt modelId="{D467E8B3-F9BB-4349-B15F-58A1A475DCE7}" type="pres">
      <dgm:prSet presAssocID="{35652B36-884A-490D-8AE2-B8C140712B2B}" presName="accentRepeatNode" presStyleLbl="solidFgAcc1" presStyleIdx="6" presStyleCnt="7"/>
      <dgm:spPr/>
    </dgm:pt>
  </dgm:ptLst>
  <dgm:cxnLst>
    <dgm:cxn modelId="{75DA2600-C9C9-404D-9A31-6A5D104F270A}" type="presOf" srcId="{35652B36-884A-490D-8AE2-B8C140712B2B}" destId="{F24B75EA-952C-4E57-93AF-D036B64FF9AF}" srcOrd="0" destOrd="0" presId="urn:microsoft.com/office/officeart/2008/layout/VerticalCurvedList"/>
    <dgm:cxn modelId="{92729A1A-1462-4D48-B17A-A90F47AAA67B}" srcId="{AD3FE840-A4D3-4FEF-BB89-6987B9C31AAA}" destId="{35652B36-884A-490D-8AE2-B8C140712B2B}" srcOrd="6" destOrd="0" parTransId="{270A45B6-3D08-4E71-9BB9-8445601E1E8F}" sibTransId="{4C067698-DC3C-456F-BC9B-BF48FFB33D54}"/>
    <dgm:cxn modelId="{AD626D26-2738-43EB-B79F-77E72EA76BC1}" srcId="{AD3FE840-A4D3-4FEF-BB89-6987B9C31AAA}" destId="{39697995-6BE4-419F-9681-99A33EF0D807}" srcOrd="2" destOrd="0" parTransId="{39FA7FC9-4333-487F-9AC2-87471053F4EE}" sibTransId="{8E513BF8-F8EF-40A5-AF7C-51740A74F5CB}"/>
    <dgm:cxn modelId="{433A9434-A59B-4444-86FD-7930F7FE9379}" type="presOf" srcId="{DE648BEB-9FDA-4B81-8326-ABF749F82780}" destId="{4CAAFCA8-C992-4FA4-A575-8C6B97447545}" srcOrd="0" destOrd="0" presId="urn:microsoft.com/office/officeart/2008/layout/VerticalCurvedList"/>
    <dgm:cxn modelId="{E83E663B-B877-4519-B5C3-8F43187133CB}" type="presOf" srcId="{39697995-6BE4-419F-9681-99A33EF0D807}" destId="{F5755117-E051-4F0E-8DF9-7250377ECE77}" srcOrd="0" destOrd="0" presId="urn:microsoft.com/office/officeart/2008/layout/VerticalCurvedList"/>
    <dgm:cxn modelId="{362C4087-8573-4995-BE70-B55FFD2E57C6}" srcId="{AD3FE840-A4D3-4FEF-BB89-6987B9C31AAA}" destId="{BAAED38A-E6DD-429E-8785-1243990F6FA3}" srcOrd="4" destOrd="0" parTransId="{F36E0C64-5214-45EC-B0F2-0210036B1AAE}" sibTransId="{D3AAB58B-2178-40A2-A0E5-49307511B323}"/>
    <dgm:cxn modelId="{6E0AC18F-8364-4C8F-BDE2-1833BAFE4158}" type="presOf" srcId="{0C56BADB-3B41-4E10-864C-A98D78080820}" destId="{C9B8313A-F07E-493F-BB94-680DBE2FE334}" srcOrd="0" destOrd="0" presId="urn:microsoft.com/office/officeart/2008/layout/VerticalCurvedList"/>
    <dgm:cxn modelId="{7E32AA91-5903-4DCD-83BB-E622D8DB058A}" type="presOf" srcId="{3C3C3E7F-31B0-4918-8796-C69D959BC86A}" destId="{18FBE2D7-750F-44F6-98CD-E9E2A0CB6B6B}" srcOrd="0" destOrd="0" presId="urn:microsoft.com/office/officeart/2008/layout/VerticalCurvedList"/>
    <dgm:cxn modelId="{7D5EA6A0-88A0-42C4-AFB7-EC3E670E9758}" srcId="{AD3FE840-A4D3-4FEF-BB89-6987B9C31AAA}" destId="{3C3C3E7F-31B0-4918-8796-C69D959BC86A}" srcOrd="1" destOrd="0" parTransId="{934FA119-85AB-4643-98DD-214C5CE78EA6}" sibTransId="{2D5DB3E3-8084-4A09-9C84-3C5D88E3EAFD}"/>
    <dgm:cxn modelId="{F3BD42A8-42BE-440A-9DCF-21AB2FB06BCD}" type="presOf" srcId="{BAAED38A-E6DD-429E-8785-1243990F6FA3}" destId="{F1D05736-0AE2-48EC-BE78-52A8E95750AE}" srcOrd="0" destOrd="0" presId="urn:microsoft.com/office/officeart/2008/layout/VerticalCurvedList"/>
    <dgm:cxn modelId="{303FC6B8-DAF9-4B2E-9625-36ABC22C913E}" srcId="{AD3FE840-A4D3-4FEF-BB89-6987B9C31AAA}" destId="{24D575A6-ED55-4949-83FB-DB99EFB79121}" srcOrd="0" destOrd="0" parTransId="{08BFDEBC-B145-4956-AEC1-7CDCBAD415E0}" sibTransId="{DE648BEB-9FDA-4B81-8326-ABF749F82780}"/>
    <dgm:cxn modelId="{907979BA-D3F4-42C5-A398-14A1AADF40C3}" srcId="{AD3FE840-A4D3-4FEF-BB89-6987B9C31AAA}" destId="{A7158A50-C603-4784-82FA-48ECA8FFB18D}" srcOrd="3" destOrd="0" parTransId="{E3B1F551-229A-4E55-A9D8-39631E22E23A}" sibTransId="{58934C61-02AC-4852-800E-B667387DBB56}"/>
    <dgm:cxn modelId="{B5CC7FBA-EB01-48D3-B135-21A78893AD23}" type="presOf" srcId="{AD3FE840-A4D3-4FEF-BB89-6987B9C31AAA}" destId="{A7CCA71B-BB79-40AD-8EF5-2D86180E09E2}" srcOrd="0" destOrd="0" presId="urn:microsoft.com/office/officeart/2008/layout/VerticalCurvedList"/>
    <dgm:cxn modelId="{0A2652BC-FA49-418E-AC01-9F0B45A17444}" type="presOf" srcId="{24D575A6-ED55-4949-83FB-DB99EFB79121}" destId="{E8F929CF-D7F2-4288-B511-9467E0EB3E23}" srcOrd="0" destOrd="0" presId="urn:microsoft.com/office/officeart/2008/layout/VerticalCurvedList"/>
    <dgm:cxn modelId="{308465BD-F87A-4702-975C-F3FB3B3858C9}" type="presOf" srcId="{A7158A50-C603-4784-82FA-48ECA8FFB18D}" destId="{DEDF96C9-C9C5-4728-B1E4-D8F3E08A0300}" srcOrd="0" destOrd="0" presId="urn:microsoft.com/office/officeart/2008/layout/VerticalCurvedList"/>
    <dgm:cxn modelId="{789F50C5-5C5D-422E-977E-DC181039FFC0}" srcId="{AD3FE840-A4D3-4FEF-BB89-6987B9C31AAA}" destId="{0C56BADB-3B41-4E10-864C-A98D78080820}" srcOrd="5" destOrd="0" parTransId="{DF84FA4C-8C00-4FB5-ACAD-4698DACB3F56}" sibTransId="{FB2E2FD0-A8DF-4B69-A41D-84667486EC92}"/>
    <dgm:cxn modelId="{8E598B6F-8BE8-4352-830C-5DCE17232357}" type="presParOf" srcId="{A7CCA71B-BB79-40AD-8EF5-2D86180E09E2}" destId="{9DB76132-E319-4168-AE33-66DF66E1485B}" srcOrd="0" destOrd="0" presId="urn:microsoft.com/office/officeart/2008/layout/VerticalCurvedList"/>
    <dgm:cxn modelId="{ED36AC68-B96B-4381-9429-1BFED3412DD0}" type="presParOf" srcId="{9DB76132-E319-4168-AE33-66DF66E1485B}" destId="{F35C1A08-8F90-4434-92D8-5E42719EA212}" srcOrd="0" destOrd="0" presId="urn:microsoft.com/office/officeart/2008/layout/VerticalCurvedList"/>
    <dgm:cxn modelId="{136B6774-52EF-4974-8E9D-CBAD658E0177}" type="presParOf" srcId="{F35C1A08-8F90-4434-92D8-5E42719EA212}" destId="{F92111D3-9CBB-48FB-8B8C-60E93A727099}" srcOrd="0" destOrd="0" presId="urn:microsoft.com/office/officeart/2008/layout/VerticalCurvedList"/>
    <dgm:cxn modelId="{06BFC66F-0676-465B-9401-4FCB6E58CD61}" type="presParOf" srcId="{F35C1A08-8F90-4434-92D8-5E42719EA212}" destId="{4CAAFCA8-C992-4FA4-A575-8C6B97447545}" srcOrd="1" destOrd="0" presId="urn:microsoft.com/office/officeart/2008/layout/VerticalCurvedList"/>
    <dgm:cxn modelId="{AEF56751-789C-4EAC-B7B6-72DB11116F9A}" type="presParOf" srcId="{F35C1A08-8F90-4434-92D8-5E42719EA212}" destId="{80180CC0-B5CA-4B3E-BE9D-CA8BDD7CBDDD}" srcOrd="2" destOrd="0" presId="urn:microsoft.com/office/officeart/2008/layout/VerticalCurvedList"/>
    <dgm:cxn modelId="{5D4D2D09-4333-44E4-BD04-AA14A4E91D1E}" type="presParOf" srcId="{F35C1A08-8F90-4434-92D8-5E42719EA212}" destId="{A08B5B28-9D43-4F86-8B41-117C37D2436E}" srcOrd="3" destOrd="0" presId="urn:microsoft.com/office/officeart/2008/layout/VerticalCurvedList"/>
    <dgm:cxn modelId="{8DE1781F-3E45-46EC-AD93-1A3C1FDD37CA}" type="presParOf" srcId="{9DB76132-E319-4168-AE33-66DF66E1485B}" destId="{E8F929CF-D7F2-4288-B511-9467E0EB3E23}" srcOrd="1" destOrd="0" presId="urn:microsoft.com/office/officeart/2008/layout/VerticalCurvedList"/>
    <dgm:cxn modelId="{CAD78B45-4A6F-4EDF-80C3-AC2F13B117B6}" type="presParOf" srcId="{9DB76132-E319-4168-AE33-66DF66E1485B}" destId="{FD46294B-1C49-4B4C-85AD-B581BD197A54}" srcOrd="2" destOrd="0" presId="urn:microsoft.com/office/officeart/2008/layout/VerticalCurvedList"/>
    <dgm:cxn modelId="{64713819-5A31-4FA3-A3D0-817FB8AA809B}" type="presParOf" srcId="{FD46294B-1C49-4B4C-85AD-B581BD197A54}" destId="{012D613E-37C9-4D49-AA96-14B30CB9DD23}" srcOrd="0" destOrd="0" presId="urn:microsoft.com/office/officeart/2008/layout/VerticalCurvedList"/>
    <dgm:cxn modelId="{22DF06D3-E760-4108-BC99-DF44861260D1}" type="presParOf" srcId="{9DB76132-E319-4168-AE33-66DF66E1485B}" destId="{18FBE2D7-750F-44F6-98CD-E9E2A0CB6B6B}" srcOrd="3" destOrd="0" presId="urn:microsoft.com/office/officeart/2008/layout/VerticalCurvedList"/>
    <dgm:cxn modelId="{39C78169-51C2-4383-B965-D24607108589}" type="presParOf" srcId="{9DB76132-E319-4168-AE33-66DF66E1485B}" destId="{3D5A4ACA-E368-4C87-9DA9-11E4E1D4905F}" srcOrd="4" destOrd="0" presId="urn:microsoft.com/office/officeart/2008/layout/VerticalCurvedList"/>
    <dgm:cxn modelId="{91F938E4-E037-44C0-A9FE-7430C771DACF}" type="presParOf" srcId="{3D5A4ACA-E368-4C87-9DA9-11E4E1D4905F}" destId="{1EF65906-F7B1-4EC3-98DF-2EF6EE93D8D5}" srcOrd="0" destOrd="0" presId="urn:microsoft.com/office/officeart/2008/layout/VerticalCurvedList"/>
    <dgm:cxn modelId="{7D93BCFC-9243-48AD-872B-6A95F86253E3}" type="presParOf" srcId="{9DB76132-E319-4168-AE33-66DF66E1485B}" destId="{F5755117-E051-4F0E-8DF9-7250377ECE77}" srcOrd="5" destOrd="0" presId="urn:microsoft.com/office/officeart/2008/layout/VerticalCurvedList"/>
    <dgm:cxn modelId="{DBC7504D-349D-4DF0-A19C-A7911672636D}" type="presParOf" srcId="{9DB76132-E319-4168-AE33-66DF66E1485B}" destId="{B87672B2-152B-42DD-9151-5F144ECA417A}" srcOrd="6" destOrd="0" presId="urn:microsoft.com/office/officeart/2008/layout/VerticalCurvedList"/>
    <dgm:cxn modelId="{52584CB7-6368-4476-9968-61177CED850D}" type="presParOf" srcId="{B87672B2-152B-42DD-9151-5F144ECA417A}" destId="{6723C114-3F18-4D15-B499-B4199B40218B}" srcOrd="0" destOrd="0" presId="urn:microsoft.com/office/officeart/2008/layout/VerticalCurvedList"/>
    <dgm:cxn modelId="{0184821D-0509-4F99-9A94-6A4D61C565F2}" type="presParOf" srcId="{9DB76132-E319-4168-AE33-66DF66E1485B}" destId="{DEDF96C9-C9C5-4728-B1E4-D8F3E08A0300}" srcOrd="7" destOrd="0" presId="urn:microsoft.com/office/officeart/2008/layout/VerticalCurvedList"/>
    <dgm:cxn modelId="{08C8EC01-7B50-44A5-AFEF-FB2C7FBAA0A4}" type="presParOf" srcId="{9DB76132-E319-4168-AE33-66DF66E1485B}" destId="{2E652AB9-2216-47AD-9C8D-7C73478F0098}" srcOrd="8" destOrd="0" presId="urn:microsoft.com/office/officeart/2008/layout/VerticalCurvedList"/>
    <dgm:cxn modelId="{A57D727D-9108-4169-9C47-B149571B9BD6}" type="presParOf" srcId="{2E652AB9-2216-47AD-9C8D-7C73478F0098}" destId="{025FA458-F243-42F1-8A48-90FF0B2F8096}" srcOrd="0" destOrd="0" presId="urn:microsoft.com/office/officeart/2008/layout/VerticalCurvedList"/>
    <dgm:cxn modelId="{3C44430A-577B-44F9-814A-A3AD745AADCE}" type="presParOf" srcId="{9DB76132-E319-4168-AE33-66DF66E1485B}" destId="{F1D05736-0AE2-48EC-BE78-52A8E95750AE}" srcOrd="9" destOrd="0" presId="urn:microsoft.com/office/officeart/2008/layout/VerticalCurvedList"/>
    <dgm:cxn modelId="{FEC76D97-FDBF-4E2B-BF85-EE182A00908B}" type="presParOf" srcId="{9DB76132-E319-4168-AE33-66DF66E1485B}" destId="{E5F74C10-21FA-4EE5-9CD9-BBD2735728B7}" srcOrd="10" destOrd="0" presId="urn:microsoft.com/office/officeart/2008/layout/VerticalCurvedList"/>
    <dgm:cxn modelId="{C830614D-ABF2-4826-AD6E-7F3E0A6256CC}" type="presParOf" srcId="{E5F74C10-21FA-4EE5-9CD9-BBD2735728B7}" destId="{5C7EAA9F-BB17-477F-B16F-E32396DA07F7}" srcOrd="0" destOrd="0" presId="urn:microsoft.com/office/officeart/2008/layout/VerticalCurvedList"/>
    <dgm:cxn modelId="{05604494-7725-493D-B30B-2BEE5FC37B6C}" type="presParOf" srcId="{9DB76132-E319-4168-AE33-66DF66E1485B}" destId="{C9B8313A-F07E-493F-BB94-680DBE2FE334}" srcOrd="11" destOrd="0" presId="urn:microsoft.com/office/officeart/2008/layout/VerticalCurvedList"/>
    <dgm:cxn modelId="{77843132-9CF6-4D28-8BB1-A9D3988545CA}" type="presParOf" srcId="{9DB76132-E319-4168-AE33-66DF66E1485B}" destId="{3AFE505F-5247-49DF-BB65-B7FF3705BB85}" srcOrd="12" destOrd="0" presId="urn:microsoft.com/office/officeart/2008/layout/VerticalCurvedList"/>
    <dgm:cxn modelId="{746EF0D5-A7D9-42A2-822E-047861E34F5F}" type="presParOf" srcId="{3AFE505F-5247-49DF-BB65-B7FF3705BB85}" destId="{A3B4F0C2-659B-4D77-94E2-92B94AB8D28B}" srcOrd="0" destOrd="0" presId="urn:microsoft.com/office/officeart/2008/layout/VerticalCurvedList"/>
    <dgm:cxn modelId="{C7171456-7270-4B65-AF5C-9980CC774554}" type="presParOf" srcId="{9DB76132-E319-4168-AE33-66DF66E1485B}" destId="{F24B75EA-952C-4E57-93AF-D036B64FF9AF}" srcOrd="13" destOrd="0" presId="urn:microsoft.com/office/officeart/2008/layout/VerticalCurvedList"/>
    <dgm:cxn modelId="{33E7621A-7681-4A7C-A9FB-AD6E562EC4F7}" type="presParOf" srcId="{9DB76132-E319-4168-AE33-66DF66E1485B}" destId="{C0627999-375D-4D11-84A8-35BCA2F67C64}" srcOrd="14" destOrd="0" presId="urn:microsoft.com/office/officeart/2008/layout/VerticalCurvedList"/>
    <dgm:cxn modelId="{4322D9CD-AA55-4BA0-9C00-BD8BDBC29F27}" type="presParOf" srcId="{C0627999-375D-4D11-84A8-35BCA2F67C64}" destId="{D467E8B3-F9BB-4349-B15F-58A1A475DC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3FE840-A4D3-4FEF-BB89-6987B9C31A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24D575A6-ED55-4949-83FB-DB99EFB79121}">
      <dgm:prSet phldrT="[Text]"/>
      <dgm:spPr/>
      <dgm:t>
        <a:bodyPr/>
        <a:lstStyle/>
        <a:p>
          <a:r>
            <a:rPr lang="es-EC" dirty="0"/>
            <a:t>Concientizarnos que las amenazas son reales y no podemos obviarlas. </a:t>
          </a:r>
        </a:p>
      </dgm:t>
    </dgm:pt>
    <dgm:pt modelId="{08BFDEBC-B145-4956-AEC1-7CDCBAD415E0}" type="parTrans" cxnId="{303FC6B8-DAF9-4B2E-9625-36ABC22C913E}">
      <dgm:prSet/>
      <dgm:spPr/>
      <dgm:t>
        <a:bodyPr/>
        <a:lstStyle/>
        <a:p>
          <a:endParaRPr lang="es-EC"/>
        </a:p>
      </dgm:t>
    </dgm:pt>
    <dgm:pt modelId="{DE648BEB-9FDA-4B81-8326-ABF749F82780}" type="sibTrans" cxnId="{303FC6B8-DAF9-4B2E-9625-36ABC22C913E}">
      <dgm:prSet/>
      <dgm:spPr/>
      <dgm:t>
        <a:bodyPr/>
        <a:lstStyle/>
        <a:p>
          <a:endParaRPr lang="es-EC"/>
        </a:p>
      </dgm:t>
    </dgm:pt>
    <dgm:pt modelId="{A7158A50-C603-4784-82FA-48ECA8FFB18D}">
      <dgm:prSet phldrT="[Text]"/>
      <dgm:spPr/>
      <dgm:t>
        <a:bodyPr/>
        <a:lstStyle/>
        <a:p>
          <a:r>
            <a:rPr lang="es-EC" dirty="0"/>
            <a:t>Activar control parental.</a:t>
          </a:r>
        </a:p>
      </dgm:t>
    </dgm:pt>
    <dgm:pt modelId="{E3B1F551-229A-4E55-A9D8-39631E22E23A}" type="parTrans" cxnId="{907979BA-D3F4-42C5-A398-14A1AADF40C3}">
      <dgm:prSet/>
      <dgm:spPr/>
      <dgm:t>
        <a:bodyPr/>
        <a:lstStyle/>
        <a:p>
          <a:endParaRPr lang="es-EC"/>
        </a:p>
      </dgm:t>
    </dgm:pt>
    <dgm:pt modelId="{58934C61-02AC-4852-800E-B667387DBB56}" type="sibTrans" cxnId="{907979BA-D3F4-42C5-A398-14A1AADF40C3}">
      <dgm:prSet/>
      <dgm:spPr/>
      <dgm:t>
        <a:bodyPr/>
        <a:lstStyle/>
        <a:p>
          <a:endParaRPr lang="es-EC"/>
        </a:p>
      </dgm:t>
    </dgm:pt>
    <dgm:pt modelId="{3C3C3E7F-31B0-4918-8796-C69D959BC86A}">
      <dgm:prSet phldrT="[Text]"/>
      <dgm:spPr/>
      <dgm:t>
        <a:bodyPr/>
        <a:lstStyle/>
        <a:p>
          <a:r>
            <a:rPr lang="es-EC" dirty="0"/>
            <a:t>Actualizar constantemente los dispositivos e instalar antivirus.</a:t>
          </a:r>
        </a:p>
      </dgm:t>
    </dgm:pt>
    <dgm:pt modelId="{934FA119-85AB-4643-98DD-214C5CE78EA6}" type="parTrans" cxnId="{7D5EA6A0-88A0-42C4-AFB7-EC3E670E9758}">
      <dgm:prSet/>
      <dgm:spPr/>
      <dgm:t>
        <a:bodyPr/>
        <a:lstStyle/>
        <a:p>
          <a:endParaRPr lang="es-EC"/>
        </a:p>
      </dgm:t>
    </dgm:pt>
    <dgm:pt modelId="{2D5DB3E3-8084-4A09-9C84-3C5D88E3EAFD}" type="sibTrans" cxnId="{7D5EA6A0-88A0-42C4-AFB7-EC3E670E9758}">
      <dgm:prSet/>
      <dgm:spPr/>
      <dgm:t>
        <a:bodyPr/>
        <a:lstStyle/>
        <a:p>
          <a:endParaRPr lang="es-EC"/>
        </a:p>
      </dgm:t>
    </dgm:pt>
    <dgm:pt modelId="{0C56BADB-3B41-4E10-864C-A98D78080820}">
      <dgm:prSet/>
      <dgm:spPr/>
      <dgm:t>
        <a:bodyPr/>
        <a:lstStyle/>
        <a:p>
          <a:r>
            <a:rPr lang="es-EC" dirty="0"/>
            <a:t>Tener respaldos de información.</a:t>
          </a:r>
        </a:p>
      </dgm:t>
    </dgm:pt>
    <dgm:pt modelId="{DF84FA4C-8C00-4FB5-ACAD-4698DACB3F56}" type="parTrans" cxnId="{789F50C5-5C5D-422E-977E-DC181039FFC0}">
      <dgm:prSet/>
      <dgm:spPr/>
      <dgm:t>
        <a:bodyPr/>
        <a:lstStyle/>
        <a:p>
          <a:endParaRPr lang="es-EC"/>
        </a:p>
      </dgm:t>
    </dgm:pt>
    <dgm:pt modelId="{FB2E2FD0-A8DF-4B69-A41D-84667486EC92}" type="sibTrans" cxnId="{789F50C5-5C5D-422E-977E-DC181039FFC0}">
      <dgm:prSet/>
      <dgm:spPr/>
      <dgm:t>
        <a:bodyPr/>
        <a:lstStyle/>
        <a:p>
          <a:endParaRPr lang="es-EC"/>
        </a:p>
      </dgm:t>
    </dgm:pt>
    <dgm:pt modelId="{35652B36-884A-490D-8AE2-B8C140712B2B}">
      <dgm:prSet/>
      <dgm:spPr/>
      <dgm:t>
        <a:bodyPr/>
        <a:lstStyle/>
        <a:p>
          <a:r>
            <a:rPr lang="es-EC" dirty="0"/>
            <a:t>Evitar </a:t>
          </a:r>
          <a:r>
            <a:rPr lang="es-EC" dirty="0" err="1"/>
            <a:t>WiFi</a:t>
          </a:r>
          <a:r>
            <a:rPr lang="es-EC" dirty="0"/>
            <a:t> gratis y sin clave y siempre usar </a:t>
          </a:r>
          <a:r>
            <a:rPr lang="es-EC" dirty="0" err="1"/>
            <a:t>VPNs</a:t>
          </a:r>
          <a:r>
            <a:rPr lang="es-EC" dirty="0"/>
            <a:t>.</a:t>
          </a:r>
        </a:p>
      </dgm:t>
    </dgm:pt>
    <dgm:pt modelId="{270A45B6-3D08-4E71-9BB9-8445601E1E8F}" type="parTrans" cxnId="{92729A1A-1462-4D48-B17A-A90F47AAA67B}">
      <dgm:prSet/>
      <dgm:spPr/>
      <dgm:t>
        <a:bodyPr/>
        <a:lstStyle/>
        <a:p>
          <a:endParaRPr lang="es-EC"/>
        </a:p>
      </dgm:t>
    </dgm:pt>
    <dgm:pt modelId="{4C067698-DC3C-456F-BC9B-BF48FFB33D54}" type="sibTrans" cxnId="{92729A1A-1462-4D48-B17A-A90F47AAA67B}">
      <dgm:prSet/>
      <dgm:spPr/>
      <dgm:t>
        <a:bodyPr/>
        <a:lstStyle/>
        <a:p>
          <a:endParaRPr lang="es-EC"/>
        </a:p>
      </dgm:t>
    </dgm:pt>
    <dgm:pt modelId="{39697995-6BE4-419F-9681-99A33EF0D807}">
      <dgm:prSet/>
      <dgm:spPr/>
      <dgm:t>
        <a:bodyPr/>
        <a:lstStyle/>
        <a:p>
          <a:r>
            <a:rPr lang="es-EC" dirty="0"/>
            <a:t>En nuestro entorno familiar hablar abiertamente de las amenazas.</a:t>
          </a:r>
        </a:p>
      </dgm:t>
    </dgm:pt>
    <dgm:pt modelId="{39FA7FC9-4333-487F-9AC2-87471053F4EE}" type="parTrans" cxnId="{AD626D26-2738-43EB-B79F-77E72EA76BC1}">
      <dgm:prSet/>
      <dgm:spPr/>
      <dgm:t>
        <a:bodyPr/>
        <a:lstStyle/>
        <a:p>
          <a:endParaRPr lang="es-EC"/>
        </a:p>
      </dgm:t>
    </dgm:pt>
    <dgm:pt modelId="{8E513BF8-F8EF-40A5-AF7C-51740A74F5CB}" type="sibTrans" cxnId="{AD626D26-2738-43EB-B79F-77E72EA76BC1}">
      <dgm:prSet/>
      <dgm:spPr/>
      <dgm:t>
        <a:bodyPr/>
        <a:lstStyle/>
        <a:p>
          <a:endParaRPr lang="es-EC"/>
        </a:p>
      </dgm:t>
    </dgm:pt>
    <dgm:pt modelId="{BAAED38A-E6DD-429E-8785-1243990F6FA3}">
      <dgm:prSet/>
      <dgm:spPr/>
      <dgm:t>
        <a:bodyPr/>
        <a:lstStyle/>
        <a:p>
          <a:r>
            <a:rPr lang="es-EC" dirty="0"/>
            <a:t>Mejoras el uso de contraseñas.</a:t>
          </a:r>
        </a:p>
      </dgm:t>
    </dgm:pt>
    <dgm:pt modelId="{F36E0C64-5214-45EC-B0F2-0210036B1AAE}" type="parTrans" cxnId="{362C4087-8573-4995-BE70-B55FFD2E57C6}">
      <dgm:prSet/>
      <dgm:spPr/>
      <dgm:t>
        <a:bodyPr/>
        <a:lstStyle/>
        <a:p>
          <a:endParaRPr lang="es-EC"/>
        </a:p>
      </dgm:t>
    </dgm:pt>
    <dgm:pt modelId="{D3AAB58B-2178-40A2-A0E5-49307511B323}" type="sibTrans" cxnId="{362C4087-8573-4995-BE70-B55FFD2E57C6}">
      <dgm:prSet/>
      <dgm:spPr/>
      <dgm:t>
        <a:bodyPr/>
        <a:lstStyle/>
        <a:p>
          <a:endParaRPr lang="es-EC"/>
        </a:p>
      </dgm:t>
    </dgm:pt>
    <dgm:pt modelId="{A7CCA71B-BB79-40AD-8EF5-2D86180E09E2}" type="pres">
      <dgm:prSet presAssocID="{AD3FE840-A4D3-4FEF-BB89-6987B9C31AAA}" presName="Name0" presStyleCnt="0">
        <dgm:presLayoutVars>
          <dgm:chMax val="7"/>
          <dgm:chPref val="7"/>
          <dgm:dir/>
        </dgm:presLayoutVars>
      </dgm:prSet>
      <dgm:spPr/>
    </dgm:pt>
    <dgm:pt modelId="{9DB76132-E319-4168-AE33-66DF66E1485B}" type="pres">
      <dgm:prSet presAssocID="{AD3FE840-A4D3-4FEF-BB89-6987B9C31AAA}" presName="Name1" presStyleCnt="0"/>
      <dgm:spPr/>
    </dgm:pt>
    <dgm:pt modelId="{F35C1A08-8F90-4434-92D8-5E42719EA212}" type="pres">
      <dgm:prSet presAssocID="{AD3FE840-A4D3-4FEF-BB89-6987B9C31AAA}" presName="cycle" presStyleCnt="0"/>
      <dgm:spPr/>
    </dgm:pt>
    <dgm:pt modelId="{F92111D3-9CBB-48FB-8B8C-60E93A727099}" type="pres">
      <dgm:prSet presAssocID="{AD3FE840-A4D3-4FEF-BB89-6987B9C31AAA}" presName="srcNode" presStyleLbl="node1" presStyleIdx="0" presStyleCnt="7"/>
      <dgm:spPr/>
    </dgm:pt>
    <dgm:pt modelId="{4CAAFCA8-C992-4FA4-A575-8C6B97447545}" type="pres">
      <dgm:prSet presAssocID="{AD3FE840-A4D3-4FEF-BB89-6987B9C31AAA}" presName="conn" presStyleLbl="parChTrans1D2" presStyleIdx="0" presStyleCnt="1"/>
      <dgm:spPr/>
    </dgm:pt>
    <dgm:pt modelId="{80180CC0-B5CA-4B3E-BE9D-CA8BDD7CBDDD}" type="pres">
      <dgm:prSet presAssocID="{AD3FE840-A4D3-4FEF-BB89-6987B9C31AAA}" presName="extraNode" presStyleLbl="node1" presStyleIdx="0" presStyleCnt="7"/>
      <dgm:spPr/>
    </dgm:pt>
    <dgm:pt modelId="{A08B5B28-9D43-4F86-8B41-117C37D2436E}" type="pres">
      <dgm:prSet presAssocID="{AD3FE840-A4D3-4FEF-BB89-6987B9C31AAA}" presName="dstNode" presStyleLbl="node1" presStyleIdx="0" presStyleCnt="7"/>
      <dgm:spPr/>
    </dgm:pt>
    <dgm:pt modelId="{569DAE98-F945-495B-A00F-81781F08750E}" type="pres">
      <dgm:prSet presAssocID="{24D575A6-ED55-4949-83FB-DB99EFB79121}" presName="text_1" presStyleLbl="node1" presStyleIdx="0" presStyleCnt="7">
        <dgm:presLayoutVars>
          <dgm:bulletEnabled val="1"/>
        </dgm:presLayoutVars>
      </dgm:prSet>
      <dgm:spPr/>
    </dgm:pt>
    <dgm:pt modelId="{B06F5430-F367-4DBB-B1ED-1BCCA8088186}" type="pres">
      <dgm:prSet presAssocID="{24D575A6-ED55-4949-83FB-DB99EFB79121}" presName="accent_1" presStyleCnt="0"/>
      <dgm:spPr/>
    </dgm:pt>
    <dgm:pt modelId="{012D613E-37C9-4D49-AA96-14B30CB9DD23}" type="pres">
      <dgm:prSet presAssocID="{24D575A6-ED55-4949-83FB-DB99EFB79121}" presName="accentRepeatNode" presStyleLbl="solidFgAcc1" presStyleIdx="0" presStyleCnt="7"/>
      <dgm:spPr/>
    </dgm:pt>
    <dgm:pt modelId="{03AB3BEB-2920-4D30-8028-F9C77462F81D}" type="pres">
      <dgm:prSet presAssocID="{39697995-6BE4-419F-9681-99A33EF0D807}" presName="text_2" presStyleLbl="node1" presStyleIdx="1" presStyleCnt="7">
        <dgm:presLayoutVars>
          <dgm:bulletEnabled val="1"/>
        </dgm:presLayoutVars>
      </dgm:prSet>
      <dgm:spPr/>
    </dgm:pt>
    <dgm:pt modelId="{594A0278-CD4D-46CE-8655-FFFC7FAB34EB}" type="pres">
      <dgm:prSet presAssocID="{39697995-6BE4-419F-9681-99A33EF0D807}" presName="accent_2" presStyleCnt="0"/>
      <dgm:spPr/>
    </dgm:pt>
    <dgm:pt modelId="{6723C114-3F18-4D15-B499-B4199B40218B}" type="pres">
      <dgm:prSet presAssocID="{39697995-6BE4-419F-9681-99A33EF0D807}" presName="accentRepeatNode" presStyleLbl="solidFgAcc1" presStyleIdx="1" presStyleCnt="7"/>
      <dgm:spPr/>
    </dgm:pt>
    <dgm:pt modelId="{E4A953A9-0F81-47AE-927B-E7C6A9455131}" type="pres">
      <dgm:prSet presAssocID="{A7158A50-C603-4784-82FA-48ECA8FFB18D}" presName="text_3" presStyleLbl="node1" presStyleIdx="2" presStyleCnt="7">
        <dgm:presLayoutVars>
          <dgm:bulletEnabled val="1"/>
        </dgm:presLayoutVars>
      </dgm:prSet>
      <dgm:spPr/>
    </dgm:pt>
    <dgm:pt modelId="{4C45942E-6236-46D0-998E-121B29B70D08}" type="pres">
      <dgm:prSet presAssocID="{A7158A50-C603-4784-82FA-48ECA8FFB18D}" presName="accent_3" presStyleCnt="0"/>
      <dgm:spPr/>
    </dgm:pt>
    <dgm:pt modelId="{025FA458-F243-42F1-8A48-90FF0B2F8096}" type="pres">
      <dgm:prSet presAssocID="{A7158A50-C603-4784-82FA-48ECA8FFB18D}" presName="accentRepeatNode" presStyleLbl="solidFgAcc1" presStyleIdx="2" presStyleCnt="7"/>
      <dgm:spPr/>
    </dgm:pt>
    <dgm:pt modelId="{4E8786E9-7AF9-47CA-8D15-E9EC3558270E}" type="pres">
      <dgm:prSet presAssocID="{BAAED38A-E6DD-429E-8785-1243990F6FA3}" presName="text_4" presStyleLbl="node1" presStyleIdx="3" presStyleCnt="7">
        <dgm:presLayoutVars>
          <dgm:bulletEnabled val="1"/>
        </dgm:presLayoutVars>
      </dgm:prSet>
      <dgm:spPr/>
    </dgm:pt>
    <dgm:pt modelId="{77A69129-C582-4AD6-BB0C-325B684A56D6}" type="pres">
      <dgm:prSet presAssocID="{BAAED38A-E6DD-429E-8785-1243990F6FA3}" presName="accent_4" presStyleCnt="0"/>
      <dgm:spPr/>
    </dgm:pt>
    <dgm:pt modelId="{5C7EAA9F-BB17-477F-B16F-E32396DA07F7}" type="pres">
      <dgm:prSet presAssocID="{BAAED38A-E6DD-429E-8785-1243990F6FA3}" presName="accentRepeatNode" presStyleLbl="solidFgAcc1" presStyleIdx="3" presStyleCnt="7"/>
      <dgm:spPr/>
    </dgm:pt>
    <dgm:pt modelId="{DB29B806-A277-4452-BD9E-A1CA027B9D48}" type="pres">
      <dgm:prSet presAssocID="{3C3C3E7F-31B0-4918-8796-C69D959BC86A}" presName="text_5" presStyleLbl="node1" presStyleIdx="4" presStyleCnt="7">
        <dgm:presLayoutVars>
          <dgm:bulletEnabled val="1"/>
        </dgm:presLayoutVars>
      </dgm:prSet>
      <dgm:spPr/>
    </dgm:pt>
    <dgm:pt modelId="{CC52EF9F-1BF2-4505-AA2C-DE6DD3974A5A}" type="pres">
      <dgm:prSet presAssocID="{3C3C3E7F-31B0-4918-8796-C69D959BC86A}" presName="accent_5" presStyleCnt="0"/>
      <dgm:spPr/>
    </dgm:pt>
    <dgm:pt modelId="{1EF65906-F7B1-4EC3-98DF-2EF6EE93D8D5}" type="pres">
      <dgm:prSet presAssocID="{3C3C3E7F-31B0-4918-8796-C69D959BC86A}" presName="accentRepeatNode" presStyleLbl="solidFgAcc1" presStyleIdx="4" presStyleCnt="7"/>
      <dgm:spPr/>
    </dgm:pt>
    <dgm:pt modelId="{C9B8313A-F07E-493F-BB94-680DBE2FE334}" type="pres">
      <dgm:prSet presAssocID="{0C56BADB-3B41-4E10-864C-A98D78080820}" presName="text_6" presStyleLbl="node1" presStyleIdx="5" presStyleCnt="7">
        <dgm:presLayoutVars>
          <dgm:bulletEnabled val="1"/>
        </dgm:presLayoutVars>
      </dgm:prSet>
      <dgm:spPr/>
    </dgm:pt>
    <dgm:pt modelId="{3AFE505F-5247-49DF-BB65-B7FF3705BB85}" type="pres">
      <dgm:prSet presAssocID="{0C56BADB-3B41-4E10-864C-A98D78080820}" presName="accent_6" presStyleCnt="0"/>
      <dgm:spPr/>
    </dgm:pt>
    <dgm:pt modelId="{A3B4F0C2-659B-4D77-94E2-92B94AB8D28B}" type="pres">
      <dgm:prSet presAssocID="{0C56BADB-3B41-4E10-864C-A98D78080820}" presName="accentRepeatNode" presStyleLbl="solidFgAcc1" presStyleIdx="5" presStyleCnt="7"/>
      <dgm:spPr/>
    </dgm:pt>
    <dgm:pt modelId="{F24B75EA-952C-4E57-93AF-D036B64FF9AF}" type="pres">
      <dgm:prSet presAssocID="{35652B36-884A-490D-8AE2-B8C140712B2B}" presName="text_7" presStyleLbl="node1" presStyleIdx="6" presStyleCnt="7">
        <dgm:presLayoutVars>
          <dgm:bulletEnabled val="1"/>
        </dgm:presLayoutVars>
      </dgm:prSet>
      <dgm:spPr/>
    </dgm:pt>
    <dgm:pt modelId="{C0627999-375D-4D11-84A8-35BCA2F67C64}" type="pres">
      <dgm:prSet presAssocID="{35652B36-884A-490D-8AE2-B8C140712B2B}" presName="accent_7" presStyleCnt="0"/>
      <dgm:spPr/>
    </dgm:pt>
    <dgm:pt modelId="{D467E8B3-F9BB-4349-B15F-58A1A475DCE7}" type="pres">
      <dgm:prSet presAssocID="{35652B36-884A-490D-8AE2-B8C140712B2B}" presName="accentRepeatNode" presStyleLbl="solidFgAcc1" presStyleIdx="6" presStyleCnt="7"/>
      <dgm:spPr/>
    </dgm:pt>
  </dgm:ptLst>
  <dgm:cxnLst>
    <dgm:cxn modelId="{92729A1A-1462-4D48-B17A-A90F47AAA67B}" srcId="{AD3FE840-A4D3-4FEF-BB89-6987B9C31AAA}" destId="{35652B36-884A-490D-8AE2-B8C140712B2B}" srcOrd="6" destOrd="0" parTransId="{270A45B6-3D08-4E71-9BB9-8445601E1E8F}" sibTransId="{4C067698-DC3C-456F-BC9B-BF48FFB33D54}"/>
    <dgm:cxn modelId="{AD626D26-2738-43EB-B79F-77E72EA76BC1}" srcId="{AD3FE840-A4D3-4FEF-BB89-6987B9C31AAA}" destId="{39697995-6BE4-419F-9681-99A33EF0D807}" srcOrd="1" destOrd="0" parTransId="{39FA7FC9-4333-487F-9AC2-87471053F4EE}" sibTransId="{8E513BF8-F8EF-40A5-AF7C-51740A74F5CB}"/>
    <dgm:cxn modelId="{F4187D2B-CE62-42A6-90C3-3AB69CC9237A}" type="presOf" srcId="{39697995-6BE4-419F-9681-99A33EF0D807}" destId="{03AB3BEB-2920-4D30-8028-F9C77462F81D}" srcOrd="0" destOrd="0" presId="urn:microsoft.com/office/officeart/2008/layout/VerticalCurvedList"/>
    <dgm:cxn modelId="{F7542930-31FC-4602-BB49-F382F59F68EB}" type="presOf" srcId="{0C56BADB-3B41-4E10-864C-A98D78080820}" destId="{C9B8313A-F07E-493F-BB94-680DBE2FE334}" srcOrd="0" destOrd="0" presId="urn:microsoft.com/office/officeart/2008/layout/VerticalCurvedList"/>
    <dgm:cxn modelId="{36963769-BF37-4618-9B3E-721DB12BF9C8}" type="presOf" srcId="{A7158A50-C603-4784-82FA-48ECA8FFB18D}" destId="{E4A953A9-0F81-47AE-927B-E7C6A9455131}" srcOrd="0" destOrd="0" presId="urn:microsoft.com/office/officeart/2008/layout/VerticalCurvedList"/>
    <dgm:cxn modelId="{B547BE77-D4DE-452A-8312-75A653CCB192}" type="presOf" srcId="{3C3C3E7F-31B0-4918-8796-C69D959BC86A}" destId="{DB29B806-A277-4452-BD9E-A1CA027B9D48}" srcOrd="0" destOrd="0" presId="urn:microsoft.com/office/officeart/2008/layout/VerticalCurvedList"/>
    <dgm:cxn modelId="{362C4087-8573-4995-BE70-B55FFD2E57C6}" srcId="{AD3FE840-A4D3-4FEF-BB89-6987B9C31AAA}" destId="{BAAED38A-E6DD-429E-8785-1243990F6FA3}" srcOrd="3" destOrd="0" parTransId="{F36E0C64-5214-45EC-B0F2-0210036B1AAE}" sibTransId="{D3AAB58B-2178-40A2-A0E5-49307511B323}"/>
    <dgm:cxn modelId="{7D5EA6A0-88A0-42C4-AFB7-EC3E670E9758}" srcId="{AD3FE840-A4D3-4FEF-BB89-6987B9C31AAA}" destId="{3C3C3E7F-31B0-4918-8796-C69D959BC86A}" srcOrd="4" destOrd="0" parTransId="{934FA119-85AB-4643-98DD-214C5CE78EA6}" sibTransId="{2D5DB3E3-8084-4A09-9C84-3C5D88E3EAFD}"/>
    <dgm:cxn modelId="{DF40E7A3-30CF-4DC0-AEB4-4EADF6B78883}" type="presOf" srcId="{BAAED38A-E6DD-429E-8785-1243990F6FA3}" destId="{4E8786E9-7AF9-47CA-8D15-E9EC3558270E}" srcOrd="0" destOrd="0" presId="urn:microsoft.com/office/officeart/2008/layout/VerticalCurvedList"/>
    <dgm:cxn modelId="{303FC6B8-DAF9-4B2E-9625-36ABC22C913E}" srcId="{AD3FE840-A4D3-4FEF-BB89-6987B9C31AAA}" destId="{24D575A6-ED55-4949-83FB-DB99EFB79121}" srcOrd="0" destOrd="0" parTransId="{08BFDEBC-B145-4956-AEC1-7CDCBAD415E0}" sibTransId="{DE648BEB-9FDA-4B81-8326-ABF749F82780}"/>
    <dgm:cxn modelId="{907979BA-D3F4-42C5-A398-14A1AADF40C3}" srcId="{AD3FE840-A4D3-4FEF-BB89-6987B9C31AAA}" destId="{A7158A50-C603-4784-82FA-48ECA8FFB18D}" srcOrd="2" destOrd="0" parTransId="{E3B1F551-229A-4E55-A9D8-39631E22E23A}" sibTransId="{58934C61-02AC-4852-800E-B667387DBB56}"/>
    <dgm:cxn modelId="{B5CC7FBA-EB01-48D3-B135-21A78893AD23}" type="presOf" srcId="{AD3FE840-A4D3-4FEF-BB89-6987B9C31AAA}" destId="{A7CCA71B-BB79-40AD-8EF5-2D86180E09E2}" srcOrd="0" destOrd="0" presId="urn:microsoft.com/office/officeart/2008/layout/VerticalCurvedList"/>
    <dgm:cxn modelId="{789F50C5-5C5D-422E-977E-DC181039FFC0}" srcId="{AD3FE840-A4D3-4FEF-BB89-6987B9C31AAA}" destId="{0C56BADB-3B41-4E10-864C-A98D78080820}" srcOrd="5" destOrd="0" parTransId="{DF84FA4C-8C00-4FB5-ACAD-4698DACB3F56}" sibTransId="{FB2E2FD0-A8DF-4B69-A41D-84667486EC92}"/>
    <dgm:cxn modelId="{8D0B0BD7-6EA4-44F0-90E4-B8D605AA6C6D}" type="presOf" srcId="{DE648BEB-9FDA-4B81-8326-ABF749F82780}" destId="{4CAAFCA8-C992-4FA4-A575-8C6B97447545}" srcOrd="0" destOrd="0" presId="urn:microsoft.com/office/officeart/2008/layout/VerticalCurvedList"/>
    <dgm:cxn modelId="{43A073E6-EB93-43B2-B5FA-732B90C4CC7D}" type="presOf" srcId="{35652B36-884A-490D-8AE2-B8C140712B2B}" destId="{F24B75EA-952C-4E57-93AF-D036B64FF9AF}" srcOrd="0" destOrd="0" presId="urn:microsoft.com/office/officeart/2008/layout/VerticalCurvedList"/>
    <dgm:cxn modelId="{7C55A1EC-3821-48F3-A586-450793196A41}" type="presOf" srcId="{24D575A6-ED55-4949-83FB-DB99EFB79121}" destId="{569DAE98-F945-495B-A00F-81781F08750E}" srcOrd="0" destOrd="0" presId="urn:microsoft.com/office/officeart/2008/layout/VerticalCurvedList"/>
    <dgm:cxn modelId="{A801F504-40A5-423D-B556-3771BEE1D7BB}" type="presParOf" srcId="{A7CCA71B-BB79-40AD-8EF5-2D86180E09E2}" destId="{9DB76132-E319-4168-AE33-66DF66E1485B}" srcOrd="0" destOrd="0" presId="urn:microsoft.com/office/officeart/2008/layout/VerticalCurvedList"/>
    <dgm:cxn modelId="{9823CD32-AA23-4E26-8CC8-5BAFFE4D189F}" type="presParOf" srcId="{9DB76132-E319-4168-AE33-66DF66E1485B}" destId="{F35C1A08-8F90-4434-92D8-5E42719EA212}" srcOrd="0" destOrd="0" presId="urn:microsoft.com/office/officeart/2008/layout/VerticalCurvedList"/>
    <dgm:cxn modelId="{E7202906-8709-4339-B66C-D1389565B6DB}" type="presParOf" srcId="{F35C1A08-8F90-4434-92D8-5E42719EA212}" destId="{F92111D3-9CBB-48FB-8B8C-60E93A727099}" srcOrd="0" destOrd="0" presId="urn:microsoft.com/office/officeart/2008/layout/VerticalCurvedList"/>
    <dgm:cxn modelId="{5DD055FA-DBDD-431E-9901-E6E7E452EAC7}" type="presParOf" srcId="{F35C1A08-8F90-4434-92D8-5E42719EA212}" destId="{4CAAFCA8-C992-4FA4-A575-8C6B97447545}" srcOrd="1" destOrd="0" presId="urn:microsoft.com/office/officeart/2008/layout/VerticalCurvedList"/>
    <dgm:cxn modelId="{14DC8DF1-2FFB-4BDF-8E98-61FF03C42773}" type="presParOf" srcId="{F35C1A08-8F90-4434-92D8-5E42719EA212}" destId="{80180CC0-B5CA-4B3E-BE9D-CA8BDD7CBDDD}" srcOrd="2" destOrd="0" presId="urn:microsoft.com/office/officeart/2008/layout/VerticalCurvedList"/>
    <dgm:cxn modelId="{06EACDE0-0ABD-4E9B-AB61-FCA86CB694AA}" type="presParOf" srcId="{F35C1A08-8F90-4434-92D8-5E42719EA212}" destId="{A08B5B28-9D43-4F86-8B41-117C37D2436E}" srcOrd="3" destOrd="0" presId="urn:microsoft.com/office/officeart/2008/layout/VerticalCurvedList"/>
    <dgm:cxn modelId="{25EABF43-D808-44A6-9031-D5B1DA7EE28C}" type="presParOf" srcId="{9DB76132-E319-4168-AE33-66DF66E1485B}" destId="{569DAE98-F945-495B-A00F-81781F08750E}" srcOrd="1" destOrd="0" presId="urn:microsoft.com/office/officeart/2008/layout/VerticalCurvedList"/>
    <dgm:cxn modelId="{234218F7-B9D3-47C8-A994-4DA0B6F14998}" type="presParOf" srcId="{9DB76132-E319-4168-AE33-66DF66E1485B}" destId="{B06F5430-F367-4DBB-B1ED-1BCCA8088186}" srcOrd="2" destOrd="0" presId="urn:microsoft.com/office/officeart/2008/layout/VerticalCurvedList"/>
    <dgm:cxn modelId="{7C28F9B3-1D73-4007-9A4F-BF706226AAAF}" type="presParOf" srcId="{B06F5430-F367-4DBB-B1ED-1BCCA8088186}" destId="{012D613E-37C9-4D49-AA96-14B30CB9DD23}" srcOrd="0" destOrd="0" presId="urn:microsoft.com/office/officeart/2008/layout/VerticalCurvedList"/>
    <dgm:cxn modelId="{6090004F-8001-435E-B150-30EE43B2F2C5}" type="presParOf" srcId="{9DB76132-E319-4168-AE33-66DF66E1485B}" destId="{03AB3BEB-2920-4D30-8028-F9C77462F81D}" srcOrd="3" destOrd="0" presId="urn:microsoft.com/office/officeart/2008/layout/VerticalCurvedList"/>
    <dgm:cxn modelId="{F9D09D73-42E4-4538-BAF4-5EC823DEE035}" type="presParOf" srcId="{9DB76132-E319-4168-AE33-66DF66E1485B}" destId="{594A0278-CD4D-46CE-8655-FFFC7FAB34EB}" srcOrd="4" destOrd="0" presId="urn:microsoft.com/office/officeart/2008/layout/VerticalCurvedList"/>
    <dgm:cxn modelId="{08AA59D1-91B8-4944-98FC-62AFEBDF4589}" type="presParOf" srcId="{594A0278-CD4D-46CE-8655-FFFC7FAB34EB}" destId="{6723C114-3F18-4D15-B499-B4199B40218B}" srcOrd="0" destOrd="0" presId="urn:microsoft.com/office/officeart/2008/layout/VerticalCurvedList"/>
    <dgm:cxn modelId="{DF415224-D271-4396-8BE4-07111CC150FF}" type="presParOf" srcId="{9DB76132-E319-4168-AE33-66DF66E1485B}" destId="{E4A953A9-0F81-47AE-927B-E7C6A9455131}" srcOrd="5" destOrd="0" presId="urn:microsoft.com/office/officeart/2008/layout/VerticalCurvedList"/>
    <dgm:cxn modelId="{C5E4AE68-2309-4111-92DA-E7E55FE1F262}" type="presParOf" srcId="{9DB76132-E319-4168-AE33-66DF66E1485B}" destId="{4C45942E-6236-46D0-998E-121B29B70D08}" srcOrd="6" destOrd="0" presId="urn:microsoft.com/office/officeart/2008/layout/VerticalCurvedList"/>
    <dgm:cxn modelId="{8EAEFEA7-662D-4F50-A775-F43268000F2B}" type="presParOf" srcId="{4C45942E-6236-46D0-998E-121B29B70D08}" destId="{025FA458-F243-42F1-8A48-90FF0B2F8096}" srcOrd="0" destOrd="0" presId="urn:microsoft.com/office/officeart/2008/layout/VerticalCurvedList"/>
    <dgm:cxn modelId="{A4BE5C73-7835-4531-8E87-A85768070AAE}" type="presParOf" srcId="{9DB76132-E319-4168-AE33-66DF66E1485B}" destId="{4E8786E9-7AF9-47CA-8D15-E9EC3558270E}" srcOrd="7" destOrd="0" presId="urn:microsoft.com/office/officeart/2008/layout/VerticalCurvedList"/>
    <dgm:cxn modelId="{BDE63450-6400-47C0-997C-378486319421}" type="presParOf" srcId="{9DB76132-E319-4168-AE33-66DF66E1485B}" destId="{77A69129-C582-4AD6-BB0C-325B684A56D6}" srcOrd="8" destOrd="0" presId="urn:microsoft.com/office/officeart/2008/layout/VerticalCurvedList"/>
    <dgm:cxn modelId="{AB1B21EA-D08B-4479-A77E-92F9A8348ED1}" type="presParOf" srcId="{77A69129-C582-4AD6-BB0C-325B684A56D6}" destId="{5C7EAA9F-BB17-477F-B16F-E32396DA07F7}" srcOrd="0" destOrd="0" presId="urn:microsoft.com/office/officeart/2008/layout/VerticalCurvedList"/>
    <dgm:cxn modelId="{F6316C7E-933D-42BC-AEF8-00FCBECDE886}" type="presParOf" srcId="{9DB76132-E319-4168-AE33-66DF66E1485B}" destId="{DB29B806-A277-4452-BD9E-A1CA027B9D48}" srcOrd="9" destOrd="0" presId="urn:microsoft.com/office/officeart/2008/layout/VerticalCurvedList"/>
    <dgm:cxn modelId="{1E94807D-9C59-4E41-8146-4BCA31B30282}" type="presParOf" srcId="{9DB76132-E319-4168-AE33-66DF66E1485B}" destId="{CC52EF9F-1BF2-4505-AA2C-DE6DD3974A5A}" srcOrd="10" destOrd="0" presId="urn:microsoft.com/office/officeart/2008/layout/VerticalCurvedList"/>
    <dgm:cxn modelId="{DAD6FD35-927B-4554-9A60-22CAD6D38FDD}" type="presParOf" srcId="{CC52EF9F-1BF2-4505-AA2C-DE6DD3974A5A}" destId="{1EF65906-F7B1-4EC3-98DF-2EF6EE93D8D5}" srcOrd="0" destOrd="0" presId="urn:microsoft.com/office/officeart/2008/layout/VerticalCurvedList"/>
    <dgm:cxn modelId="{ACA48004-BF1E-4AA3-B497-A631CE1419EB}" type="presParOf" srcId="{9DB76132-E319-4168-AE33-66DF66E1485B}" destId="{C9B8313A-F07E-493F-BB94-680DBE2FE334}" srcOrd="11" destOrd="0" presId="urn:microsoft.com/office/officeart/2008/layout/VerticalCurvedList"/>
    <dgm:cxn modelId="{04EA15FA-3175-49E2-A5B8-8AD7DEB0EB50}" type="presParOf" srcId="{9DB76132-E319-4168-AE33-66DF66E1485B}" destId="{3AFE505F-5247-49DF-BB65-B7FF3705BB85}" srcOrd="12" destOrd="0" presId="urn:microsoft.com/office/officeart/2008/layout/VerticalCurvedList"/>
    <dgm:cxn modelId="{C1ABF392-117D-429C-B49D-E89E3385BA1B}" type="presParOf" srcId="{3AFE505F-5247-49DF-BB65-B7FF3705BB85}" destId="{A3B4F0C2-659B-4D77-94E2-92B94AB8D28B}" srcOrd="0" destOrd="0" presId="urn:microsoft.com/office/officeart/2008/layout/VerticalCurvedList"/>
    <dgm:cxn modelId="{D8E59507-BFAC-4C84-8E5A-47DCDAE43E44}" type="presParOf" srcId="{9DB76132-E319-4168-AE33-66DF66E1485B}" destId="{F24B75EA-952C-4E57-93AF-D036B64FF9AF}" srcOrd="13" destOrd="0" presId="urn:microsoft.com/office/officeart/2008/layout/VerticalCurvedList"/>
    <dgm:cxn modelId="{FC5FB178-6915-4352-9DE6-F7FFD6432118}" type="presParOf" srcId="{9DB76132-E319-4168-AE33-66DF66E1485B}" destId="{C0627999-375D-4D11-84A8-35BCA2F67C64}" srcOrd="14" destOrd="0" presId="urn:microsoft.com/office/officeart/2008/layout/VerticalCurvedList"/>
    <dgm:cxn modelId="{C461CAF8-CAE8-43B8-A823-1D988D2C2135}" type="presParOf" srcId="{C0627999-375D-4D11-84A8-35BCA2F67C64}" destId="{D467E8B3-F9BB-4349-B15F-58A1A475DC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89257-A5FD-48B9-9CDE-CE3A7855B657}">
      <dsp:nvSpPr>
        <dsp:cNvPr id="0" name=""/>
        <dsp:cNvSpPr/>
      </dsp:nvSpPr>
      <dsp:spPr>
        <a:xfrm>
          <a:off x="5258244" y="1677"/>
          <a:ext cx="2147646" cy="128858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Se utilizan direcciones de correo electrónico falsas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400" kern="1200"/>
        </a:p>
      </dsp:txBody>
      <dsp:txXfrm>
        <a:off x="5258244" y="1677"/>
        <a:ext cx="2147646" cy="1288587"/>
      </dsp:txXfrm>
    </dsp:sp>
    <dsp:sp modelId="{0E4E76AC-6E26-4060-8063-F0C4128EAA9A}">
      <dsp:nvSpPr>
        <dsp:cNvPr id="0" name=""/>
        <dsp:cNvSpPr/>
      </dsp:nvSpPr>
      <dsp:spPr>
        <a:xfrm>
          <a:off x="2895833" y="1677"/>
          <a:ext cx="2147646" cy="1288587"/>
        </a:xfrm>
        <a:prstGeom prst="rect">
          <a:avLst/>
        </a:prstGeom>
        <a:solidFill>
          <a:schemeClr val="accent1">
            <a:shade val="80000"/>
            <a:hueOff val="43660"/>
            <a:satOff val="-782"/>
            <a:lumOff val="3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El enlace en el cuerpo del correo electrónico o mensaje de texto no coincide con la dirección de destino</a:t>
          </a:r>
        </a:p>
      </dsp:txBody>
      <dsp:txXfrm>
        <a:off x="2895833" y="1677"/>
        <a:ext cx="2147646" cy="1288587"/>
      </dsp:txXfrm>
    </dsp:sp>
    <dsp:sp modelId="{1692E166-4979-4D41-BA22-1072DCD29593}">
      <dsp:nvSpPr>
        <dsp:cNvPr id="0" name=""/>
        <dsp:cNvSpPr/>
      </dsp:nvSpPr>
      <dsp:spPr>
        <a:xfrm>
          <a:off x="533422" y="1677"/>
          <a:ext cx="2147646" cy="1288587"/>
        </a:xfrm>
        <a:prstGeom prst="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Ataques más dirigidos y personalizados</a:t>
          </a:r>
        </a:p>
      </dsp:txBody>
      <dsp:txXfrm>
        <a:off x="533422" y="1677"/>
        <a:ext cx="2147646" cy="1288587"/>
      </dsp:txXfrm>
    </dsp:sp>
    <dsp:sp modelId="{A09B384C-BE42-4145-A69D-6D5547C9336A}">
      <dsp:nvSpPr>
        <dsp:cNvPr id="0" name=""/>
        <dsp:cNvSpPr/>
      </dsp:nvSpPr>
      <dsp:spPr>
        <a:xfrm>
          <a:off x="5258244" y="1505029"/>
          <a:ext cx="2147646" cy="1288587"/>
        </a:xfrm>
        <a:prstGeom prst="rect">
          <a:avLst/>
        </a:prstGeom>
        <a:solidFill>
          <a:schemeClr val="accent1">
            <a:shade val="80000"/>
            <a:hueOff val="130981"/>
            <a:satOff val="-2346"/>
            <a:lumOff val="99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La oferta parece demasiado buena para ser verdad</a:t>
          </a:r>
        </a:p>
      </dsp:txBody>
      <dsp:txXfrm>
        <a:off x="5258244" y="1505029"/>
        <a:ext cx="2147646" cy="1288587"/>
      </dsp:txXfrm>
    </dsp:sp>
    <dsp:sp modelId="{C5756B60-D2B2-47DE-B8F4-73549D94448C}">
      <dsp:nvSpPr>
        <dsp:cNvPr id="0" name=""/>
        <dsp:cNvSpPr/>
      </dsp:nvSpPr>
      <dsp:spPr>
        <a:xfrm>
          <a:off x="2895833" y="1505029"/>
          <a:ext cx="2147646" cy="1288587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Te piden tus datos personales</a:t>
          </a:r>
        </a:p>
      </dsp:txBody>
      <dsp:txXfrm>
        <a:off x="2895833" y="1505029"/>
        <a:ext cx="2147646" cy="1288587"/>
      </dsp:txXfrm>
    </dsp:sp>
    <dsp:sp modelId="{D13DD5F5-34F2-448B-9CEB-CCB32877177F}">
      <dsp:nvSpPr>
        <dsp:cNvPr id="0" name=""/>
        <dsp:cNvSpPr/>
      </dsp:nvSpPr>
      <dsp:spPr>
        <a:xfrm>
          <a:off x="533422" y="1505029"/>
          <a:ext cx="2147646" cy="1288587"/>
        </a:xfrm>
        <a:prstGeom prst="rect">
          <a:avLst/>
        </a:prstGeom>
        <a:solidFill>
          <a:schemeClr val="accent1">
            <a:shade val="80000"/>
            <a:hueOff val="218302"/>
            <a:satOff val="-3910"/>
            <a:lumOff val="16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El correo electrónico, la llamada o el mensaje de texto es inesperado y hay un sentido de urgencia</a:t>
          </a:r>
        </a:p>
      </dsp:txBody>
      <dsp:txXfrm>
        <a:off x="533422" y="1505029"/>
        <a:ext cx="2147646" cy="1288587"/>
      </dsp:txXfrm>
    </dsp:sp>
    <dsp:sp modelId="{02899596-D570-4559-9AC2-4860BADD28B1}">
      <dsp:nvSpPr>
        <dsp:cNvPr id="0" name=""/>
        <dsp:cNvSpPr/>
      </dsp:nvSpPr>
      <dsp:spPr>
        <a:xfrm>
          <a:off x="5258244" y="3008382"/>
          <a:ext cx="2147646" cy="1288587"/>
        </a:xfrm>
        <a:prstGeom prst="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Algo simplemente no parece estar bien</a:t>
          </a:r>
        </a:p>
      </dsp:txBody>
      <dsp:txXfrm>
        <a:off x="5258244" y="3008382"/>
        <a:ext cx="2147646" cy="1288587"/>
      </dsp:txXfrm>
    </dsp:sp>
    <dsp:sp modelId="{F0559492-1347-45E3-BBAD-2E539F4B7360}">
      <dsp:nvSpPr>
        <dsp:cNvPr id="0" name=""/>
        <dsp:cNvSpPr/>
      </dsp:nvSpPr>
      <dsp:spPr>
        <a:xfrm>
          <a:off x="2895833" y="3008382"/>
          <a:ext cx="2147646" cy="1288587"/>
        </a:xfrm>
        <a:prstGeom prst="rect">
          <a:avLst/>
        </a:prstGeom>
        <a:solidFill>
          <a:schemeClr val="accent1">
            <a:shade val="80000"/>
            <a:hueOff val="305622"/>
            <a:satOff val="-5474"/>
            <a:lumOff val="232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/>
            <a:t>El correo electrónico, la llamada o el mensaje de texto parece ser de un organismo oficial</a:t>
          </a:r>
        </a:p>
      </dsp:txBody>
      <dsp:txXfrm>
        <a:off x="2895833" y="3008382"/>
        <a:ext cx="2147646" cy="1288587"/>
      </dsp:txXfrm>
    </dsp:sp>
    <dsp:sp modelId="{2229FD42-8F50-4848-B6F5-446E9BC1B166}">
      <dsp:nvSpPr>
        <dsp:cNvPr id="0" name=""/>
        <dsp:cNvSpPr/>
      </dsp:nvSpPr>
      <dsp:spPr>
        <a:xfrm>
          <a:off x="533422" y="3008382"/>
          <a:ext cx="2147646" cy="1288587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/>
            <a:t>Has ganado un concurso en el que no participaste</a:t>
          </a:r>
        </a:p>
      </dsp:txBody>
      <dsp:txXfrm>
        <a:off x="533422" y="3008382"/>
        <a:ext cx="2147646" cy="1288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89257-A5FD-48B9-9CDE-CE3A7855B657}">
      <dsp:nvSpPr>
        <dsp:cNvPr id="0" name=""/>
        <dsp:cNvSpPr/>
      </dsp:nvSpPr>
      <dsp:spPr>
        <a:xfrm>
          <a:off x="5258244" y="1677"/>
          <a:ext cx="2147646" cy="128858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Implementar tecnologías de seguridad de correo electrónico</a:t>
          </a:r>
        </a:p>
      </dsp:txBody>
      <dsp:txXfrm>
        <a:off x="5258244" y="1677"/>
        <a:ext cx="2147646" cy="1288587"/>
      </dsp:txXfrm>
    </dsp:sp>
    <dsp:sp modelId="{0E4E76AC-6E26-4060-8063-F0C4128EAA9A}">
      <dsp:nvSpPr>
        <dsp:cNvPr id="0" name=""/>
        <dsp:cNvSpPr/>
      </dsp:nvSpPr>
      <dsp:spPr>
        <a:xfrm>
          <a:off x="2895833" y="1677"/>
          <a:ext cx="2147646" cy="1288587"/>
        </a:xfrm>
        <a:prstGeom prst="rect">
          <a:avLst/>
        </a:prstGeom>
        <a:solidFill>
          <a:schemeClr val="accent1">
            <a:shade val="80000"/>
            <a:hueOff val="49898"/>
            <a:satOff val="-894"/>
            <a:lumOff val="37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Implementar tecnologías de listas blancas</a:t>
          </a:r>
        </a:p>
      </dsp:txBody>
      <dsp:txXfrm>
        <a:off x="2895833" y="1677"/>
        <a:ext cx="2147646" cy="1288587"/>
      </dsp:txXfrm>
    </dsp:sp>
    <dsp:sp modelId="{1692E166-4979-4D41-BA22-1072DCD29593}">
      <dsp:nvSpPr>
        <dsp:cNvPr id="0" name=""/>
        <dsp:cNvSpPr/>
      </dsp:nvSpPr>
      <dsp:spPr>
        <a:xfrm>
          <a:off x="533422" y="1677"/>
          <a:ext cx="2147646" cy="1288587"/>
        </a:xfrm>
        <a:prstGeom prst="rect">
          <a:avLst/>
        </a:prstGeom>
        <a:solidFill>
          <a:schemeClr val="accent1">
            <a:shade val="80000"/>
            <a:hueOff val="99795"/>
            <a:satOff val="-1787"/>
            <a:lumOff val="75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Mantener los sistemas actualizados</a:t>
          </a:r>
        </a:p>
      </dsp:txBody>
      <dsp:txXfrm>
        <a:off x="533422" y="1677"/>
        <a:ext cx="2147646" cy="1288587"/>
      </dsp:txXfrm>
    </dsp:sp>
    <dsp:sp modelId="{A09B384C-BE42-4145-A69D-6D5547C9336A}">
      <dsp:nvSpPr>
        <dsp:cNvPr id="0" name=""/>
        <dsp:cNvSpPr/>
      </dsp:nvSpPr>
      <dsp:spPr>
        <a:xfrm>
          <a:off x="5258244" y="1505029"/>
          <a:ext cx="2147646" cy="1288587"/>
        </a:xfrm>
        <a:prstGeom prst="rect">
          <a:avLst/>
        </a:prstGeom>
        <a:solidFill>
          <a:schemeClr val="accent1">
            <a:shade val="80000"/>
            <a:hueOff val="149693"/>
            <a:satOff val="-2681"/>
            <a:lumOff val="113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Segmentar las redes</a:t>
          </a:r>
        </a:p>
      </dsp:txBody>
      <dsp:txXfrm>
        <a:off x="5258244" y="1505029"/>
        <a:ext cx="2147646" cy="1288587"/>
      </dsp:txXfrm>
    </dsp:sp>
    <dsp:sp modelId="{C5756B60-D2B2-47DE-B8F4-73549D94448C}">
      <dsp:nvSpPr>
        <dsp:cNvPr id="0" name=""/>
        <dsp:cNvSpPr/>
      </dsp:nvSpPr>
      <dsp:spPr>
        <a:xfrm>
          <a:off x="2895833" y="1505029"/>
          <a:ext cx="2147646" cy="1288587"/>
        </a:xfrm>
        <a:prstGeom prst="rect">
          <a:avLst/>
        </a:prstGeom>
        <a:solidFill>
          <a:schemeClr val="accent1">
            <a:shade val="80000"/>
            <a:hueOff val="199590"/>
            <a:satOff val="-3575"/>
            <a:lumOff val="151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Implementar buenos controles de acceso</a:t>
          </a:r>
        </a:p>
      </dsp:txBody>
      <dsp:txXfrm>
        <a:off x="2895833" y="1505029"/>
        <a:ext cx="2147646" cy="1288587"/>
      </dsp:txXfrm>
    </dsp:sp>
    <dsp:sp modelId="{D13DD5F5-34F2-448B-9CEB-CCB32877177F}">
      <dsp:nvSpPr>
        <dsp:cNvPr id="0" name=""/>
        <dsp:cNvSpPr/>
      </dsp:nvSpPr>
      <dsp:spPr>
        <a:xfrm>
          <a:off x="533422" y="1505029"/>
          <a:ext cx="2147646" cy="1288587"/>
        </a:xfrm>
        <a:prstGeom prst="rect">
          <a:avLst/>
        </a:prstGeom>
        <a:solidFill>
          <a:schemeClr val="accent1">
            <a:shade val="80000"/>
            <a:hueOff val="249488"/>
            <a:satOff val="-4469"/>
            <a:lumOff val="189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Implementar la autenticación </a:t>
          </a:r>
          <a:r>
            <a:rPr lang="es-EC" sz="1400" kern="1200" dirty="0" err="1"/>
            <a:t>multifactor</a:t>
          </a:r>
          <a:endParaRPr lang="es-EC" sz="1400" kern="1200" dirty="0"/>
        </a:p>
      </dsp:txBody>
      <dsp:txXfrm>
        <a:off x="533422" y="1505029"/>
        <a:ext cx="2147646" cy="1288587"/>
      </dsp:txXfrm>
    </dsp:sp>
    <dsp:sp modelId="{F0559492-1347-45E3-BBAD-2E539F4B7360}">
      <dsp:nvSpPr>
        <dsp:cNvPr id="0" name=""/>
        <dsp:cNvSpPr/>
      </dsp:nvSpPr>
      <dsp:spPr>
        <a:xfrm>
          <a:off x="4077039" y="3008382"/>
          <a:ext cx="2147646" cy="1288587"/>
        </a:xfrm>
        <a:prstGeom prst="rect">
          <a:avLst/>
        </a:prstGeom>
        <a:solidFill>
          <a:schemeClr val="accent1">
            <a:shade val="80000"/>
            <a:hueOff val="299385"/>
            <a:satOff val="-5362"/>
            <a:lumOff val="227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Monitoreo de la red</a:t>
          </a:r>
        </a:p>
      </dsp:txBody>
      <dsp:txXfrm>
        <a:off x="4077039" y="3008382"/>
        <a:ext cx="2147646" cy="1288587"/>
      </dsp:txXfrm>
    </dsp:sp>
    <dsp:sp modelId="{2229FD42-8F50-4848-B6F5-446E9BC1B166}">
      <dsp:nvSpPr>
        <dsp:cNvPr id="0" name=""/>
        <dsp:cNvSpPr/>
      </dsp:nvSpPr>
      <dsp:spPr>
        <a:xfrm>
          <a:off x="1714628" y="3008382"/>
          <a:ext cx="2147646" cy="1288587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Tener respaldos</a:t>
          </a:r>
        </a:p>
      </dsp:txBody>
      <dsp:txXfrm>
        <a:off x="1714628" y="3008382"/>
        <a:ext cx="2147646" cy="1288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E76AC-6E26-4060-8063-F0C4128EAA9A}">
      <dsp:nvSpPr>
        <dsp:cNvPr id="0" name=""/>
        <dsp:cNvSpPr/>
      </dsp:nvSpPr>
      <dsp:spPr>
        <a:xfrm>
          <a:off x="5458278" y="536650"/>
          <a:ext cx="2481035" cy="1488621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Dispositivos móviles</a:t>
          </a:r>
        </a:p>
      </dsp:txBody>
      <dsp:txXfrm>
        <a:off x="5458278" y="536650"/>
        <a:ext cx="2481035" cy="1488621"/>
      </dsp:txXfrm>
    </dsp:sp>
    <dsp:sp modelId="{1692E166-4979-4D41-BA22-1072DCD29593}">
      <dsp:nvSpPr>
        <dsp:cNvPr id="0" name=""/>
        <dsp:cNvSpPr/>
      </dsp:nvSpPr>
      <dsp:spPr>
        <a:xfrm>
          <a:off x="2729139" y="536650"/>
          <a:ext cx="2481035" cy="1488621"/>
        </a:xfrm>
        <a:prstGeom prst="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Servicios en la nube</a:t>
          </a:r>
        </a:p>
      </dsp:txBody>
      <dsp:txXfrm>
        <a:off x="2729139" y="536650"/>
        <a:ext cx="2481035" cy="1488621"/>
      </dsp:txXfrm>
    </dsp:sp>
    <dsp:sp modelId="{C5756B60-D2B2-47DE-B8F4-73549D94448C}">
      <dsp:nvSpPr>
        <dsp:cNvPr id="0" name=""/>
        <dsp:cNvSpPr/>
      </dsp:nvSpPr>
      <dsp:spPr>
        <a:xfrm>
          <a:off x="0" y="536650"/>
          <a:ext cx="2481035" cy="1488621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Servicios de mensajería</a:t>
          </a:r>
        </a:p>
      </dsp:txBody>
      <dsp:txXfrm>
        <a:off x="0" y="536650"/>
        <a:ext cx="2481035" cy="1488621"/>
      </dsp:txXfrm>
    </dsp:sp>
    <dsp:sp modelId="{A09B384C-BE42-4145-A69D-6D5547C9336A}">
      <dsp:nvSpPr>
        <dsp:cNvPr id="0" name=""/>
        <dsp:cNvSpPr/>
      </dsp:nvSpPr>
      <dsp:spPr>
        <a:xfrm>
          <a:off x="5458278" y="2273375"/>
          <a:ext cx="2481035" cy="1488621"/>
        </a:xfrm>
        <a:prstGeom prst="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Internet  de las cosas (</a:t>
          </a:r>
          <a:r>
            <a:rPr lang="es-EC" sz="1400" kern="1200" dirty="0" err="1"/>
            <a:t>IoT</a:t>
          </a:r>
          <a:r>
            <a:rPr lang="es-EC" sz="1400" kern="1200" dirty="0"/>
            <a:t>)</a:t>
          </a:r>
        </a:p>
      </dsp:txBody>
      <dsp:txXfrm>
        <a:off x="5458278" y="2273375"/>
        <a:ext cx="2481035" cy="1488621"/>
      </dsp:txXfrm>
    </dsp:sp>
    <dsp:sp modelId="{D13DD5F5-34F2-448B-9CEB-CCB32877177F}">
      <dsp:nvSpPr>
        <dsp:cNvPr id="0" name=""/>
        <dsp:cNvSpPr/>
      </dsp:nvSpPr>
      <dsp:spPr>
        <a:xfrm>
          <a:off x="2729139" y="2273375"/>
          <a:ext cx="2481035" cy="1488621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Wifi</a:t>
          </a:r>
        </a:p>
      </dsp:txBody>
      <dsp:txXfrm>
        <a:off x="2729139" y="2273375"/>
        <a:ext cx="2481035" cy="1488621"/>
      </dsp:txXfrm>
    </dsp:sp>
    <dsp:sp modelId="{F0559492-1347-45E3-BBAD-2E539F4B7360}">
      <dsp:nvSpPr>
        <dsp:cNvPr id="0" name=""/>
        <dsp:cNvSpPr/>
      </dsp:nvSpPr>
      <dsp:spPr>
        <a:xfrm>
          <a:off x="0" y="2273375"/>
          <a:ext cx="2481035" cy="1488621"/>
        </a:xfrm>
        <a:prstGeom prst="rect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Redes sociales</a:t>
          </a:r>
        </a:p>
      </dsp:txBody>
      <dsp:txXfrm>
        <a:off x="0" y="2273375"/>
        <a:ext cx="2481035" cy="1488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AFCA8-C992-4FA4-A575-8C6B97447545}">
      <dsp:nvSpPr>
        <dsp:cNvPr id="0" name=""/>
        <dsp:cNvSpPr/>
      </dsp:nvSpPr>
      <dsp:spPr>
        <a:xfrm>
          <a:off x="-4919753" y="-754129"/>
          <a:ext cx="5861335" cy="5861335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929CF-D7F2-4288-B511-9467E0EB3E23}">
      <dsp:nvSpPr>
        <dsp:cNvPr id="0" name=""/>
        <dsp:cNvSpPr/>
      </dsp:nvSpPr>
      <dsp:spPr>
        <a:xfrm>
          <a:off x="305368" y="197890"/>
          <a:ext cx="6868261" cy="395607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01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Involucrar a la máxima autoridad.</a:t>
          </a:r>
        </a:p>
      </dsp:txBody>
      <dsp:txXfrm>
        <a:off x="305368" y="197890"/>
        <a:ext cx="6868261" cy="395607"/>
      </dsp:txXfrm>
    </dsp:sp>
    <dsp:sp modelId="{012D613E-37C9-4D49-AA96-14B30CB9DD23}">
      <dsp:nvSpPr>
        <dsp:cNvPr id="0" name=""/>
        <dsp:cNvSpPr/>
      </dsp:nvSpPr>
      <dsp:spPr>
        <a:xfrm>
          <a:off x="58113" y="148439"/>
          <a:ext cx="494509" cy="494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BE2D7-750F-44F6-98CD-E9E2A0CB6B6B}">
      <dsp:nvSpPr>
        <dsp:cNvPr id="0" name=""/>
        <dsp:cNvSpPr/>
      </dsp:nvSpPr>
      <dsp:spPr>
        <a:xfrm>
          <a:off x="663626" y="791650"/>
          <a:ext cx="6510002" cy="395607"/>
        </a:xfrm>
        <a:prstGeom prst="rect">
          <a:avLst/>
        </a:prstGeom>
        <a:solidFill>
          <a:schemeClr val="accent1">
            <a:shade val="50000"/>
            <a:hueOff val="114998"/>
            <a:satOff val="-2801"/>
            <a:lumOff val="122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01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Concientización y entrenamiento.</a:t>
          </a:r>
        </a:p>
      </dsp:txBody>
      <dsp:txXfrm>
        <a:off x="663626" y="791650"/>
        <a:ext cx="6510002" cy="395607"/>
      </dsp:txXfrm>
    </dsp:sp>
    <dsp:sp modelId="{1EF65906-F7B1-4EC3-98DF-2EF6EE93D8D5}">
      <dsp:nvSpPr>
        <dsp:cNvPr id="0" name=""/>
        <dsp:cNvSpPr/>
      </dsp:nvSpPr>
      <dsp:spPr>
        <a:xfrm>
          <a:off x="416371" y="742199"/>
          <a:ext cx="494509" cy="494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14998"/>
              <a:satOff val="-2801"/>
              <a:lumOff val="122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55117-E051-4F0E-8DF9-7250377ECE77}">
      <dsp:nvSpPr>
        <dsp:cNvPr id="0" name=""/>
        <dsp:cNvSpPr/>
      </dsp:nvSpPr>
      <dsp:spPr>
        <a:xfrm>
          <a:off x="859950" y="1384974"/>
          <a:ext cx="6313679" cy="395607"/>
        </a:xfrm>
        <a:prstGeom prst="rect">
          <a:avLst/>
        </a:prstGeom>
        <a:solidFill>
          <a:schemeClr val="accent1">
            <a:shade val="50000"/>
            <a:hueOff val="229996"/>
            <a:satOff val="-5601"/>
            <a:lumOff val="245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01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Identificar los activos, conocer los riesgos y amenazas.</a:t>
          </a:r>
        </a:p>
      </dsp:txBody>
      <dsp:txXfrm>
        <a:off x="859950" y="1384974"/>
        <a:ext cx="6313679" cy="395607"/>
      </dsp:txXfrm>
    </dsp:sp>
    <dsp:sp modelId="{6723C114-3F18-4D15-B499-B4199B40218B}">
      <dsp:nvSpPr>
        <dsp:cNvPr id="0" name=""/>
        <dsp:cNvSpPr/>
      </dsp:nvSpPr>
      <dsp:spPr>
        <a:xfrm>
          <a:off x="612695" y="1335524"/>
          <a:ext cx="494509" cy="494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29996"/>
              <a:satOff val="-5601"/>
              <a:lumOff val="245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F96C9-C9C5-4728-B1E4-D8F3E08A0300}">
      <dsp:nvSpPr>
        <dsp:cNvPr id="0" name=""/>
        <dsp:cNvSpPr/>
      </dsp:nvSpPr>
      <dsp:spPr>
        <a:xfrm>
          <a:off x="922634" y="1978734"/>
          <a:ext cx="6250994" cy="395607"/>
        </a:xfrm>
        <a:prstGeom prst="rect">
          <a:avLst/>
        </a:prstGeom>
        <a:solidFill>
          <a:schemeClr val="accent1">
            <a:shade val="50000"/>
            <a:hueOff val="344994"/>
            <a:satOff val="-8402"/>
            <a:lumOff val="367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01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Simplificar la tecnología, datos y procesos.</a:t>
          </a:r>
        </a:p>
      </dsp:txBody>
      <dsp:txXfrm>
        <a:off x="922634" y="1978734"/>
        <a:ext cx="6250994" cy="395607"/>
      </dsp:txXfrm>
    </dsp:sp>
    <dsp:sp modelId="{025FA458-F243-42F1-8A48-90FF0B2F8096}">
      <dsp:nvSpPr>
        <dsp:cNvPr id="0" name=""/>
        <dsp:cNvSpPr/>
      </dsp:nvSpPr>
      <dsp:spPr>
        <a:xfrm>
          <a:off x="675379" y="1929283"/>
          <a:ext cx="494509" cy="494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44994"/>
              <a:satOff val="-8402"/>
              <a:lumOff val="367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05736-0AE2-48EC-BE78-52A8E95750AE}">
      <dsp:nvSpPr>
        <dsp:cNvPr id="0" name=""/>
        <dsp:cNvSpPr/>
      </dsp:nvSpPr>
      <dsp:spPr>
        <a:xfrm>
          <a:off x="859950" y="2572494"/>
          <a:ext cx="6313679" cy="395607"/>
        </a:xfrm>
        <a:prstGeom prst="rect">
          <a:avLst/>
        </a:prstGeom>
        <a:solidFill>
          <a:schemeClr val="accent1">
            <a:shade val="50000"/>
            <a:hueOff val="344994"/>
            <a:satOff val="-8402"/>
            <a:lumOff val="367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01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Gestionar los proveedores desde la óptica de seguridad.</a:t>
          </a:r>
        </a:p>
      </dsp:txBody>
      <dsp:txXfrm>
        <a:off x="859950" y="2572494"/>
        <a:ext cx="6313679" cy="395607"/>
      </dsp:txXfrm>
    </dsp:sp>
    <dsp:sp modelId="{5C7EAA9F-BB17-477F-B16F-E32396DA07F7}">
      <dsp:nvSpPr>
        <dsp:cNvPr id="0" name=""/>
        <dsp:cNvSpPr/>
      </dsp:nvSpPr>
      <dsp:spPr>
        <a:xfrm>
          <a:off x="612695" y="2523043"/>
          <a:ext cx="494509" cy="494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344994"/>
              <a:satOff val="-8402"/>
              <a:lumOff val="367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8313A-F07E-493F-BB94-680DBE2FE334}">
      <dsp:nvSpPr>
        <dsp:cNvPr id="0" name=""/>
        <dsp:cNvSpPr/>
      </dsp:nvSpPr>
      <dsp:spPr>
        <a:xfrm>
          <a:off x="663626" y="3165818"/>
          <a:ext cx="6510002" cy="395607"/>
        </a:xfrm>
        <a:prstGeom prst="rect">
          <a:avLst/>
        </a:prstGeom>
        <a:solidFill>
          <a:schemeClr val="accent1">
            <a:shade val="50000"/>
            <a:hueOff val="229996"/>
            <a:satOff val="-5601"/>
            <a:lumOff val="245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01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Gestionar el perímetro y acceso remoto.</a:t>
          </a:r>
        </a:p>
      </dsp:txBody>
      <dsp:txXfrm>
        <a:off x="663626" y="3165818"/>
        <a:ext cx="6510002" cy="395607"/>
      </dsp:txXfrm>
    </dsp:sp>
    <dsp:sp modelId="{A3B4F0C2-659B-4D77-94E2-92B94AB8D28B}">
      <dsp:nvSpPr>
        <dsp:cNvPr id="0" name=""/>
        <dsp:cNvSpPr/>
      </dsp:nvSpPr>
      <dsp:spPr>
        <a:xfrm>
          <a:off x="416371" y="3116367"/>
          <a:ext cx="494509" cy="494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29996"/>
              <a:satOff val="-5601"/>
              <a:lumOff val="245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B75EA-952C-4E57-93AF-D036B64FF9AF}">
      <dsp:nvSpPr>
        <dsp:cNvPr id="0" name=""/>
        <dsp:cNvSpPr/>
      </dsp:nvSpPr>
      <dsp:spPr>
        <a:xfrm>
          <a:off x="305368" y="3759578"/>
          <a:ext cx="6868261" cy="395607"/>
        </a:xfrm>
        <a:prstGeom prst="rect">
          <a:avLst/>
        </a:prstGeom>
        <a:solidFill>
          <a:schemeClr val="accent1">
            <a:shade val="50000"/>
            <a:hueOff val="114998"/>
            <a:satOff val="-2801"/>
            <a:lumOff val="122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01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Controles preventivos y </a:t>
          </a:r>
          <a:r>
            <a:rPr lang="es-EC" sz="1800" kern="1200" dirty="0" err="1"/>
            <a:t>detectivos</a:t>
          </a:r>
          <a:r>
            <a:rPr lang="es-EC" sz="1800" kern="1200" dirty="0"/>
            <a:t> (monitoreo).</a:t>
          </a:r>
        </a:p>
      </dsp:txBody>
      <dsp:txXfrm>
        <a:off x="305368" y="3759578"/>
        <a:ext cx="6868261" cy="395607"/>
      </dsp:txXfrm>
    </dsp:sp>
    <dsp:sp modelId="{D467E8B3-F9BB-4349-B15F-58A1A475DCE7}">
      <dsp:nvSpPr>
        <dsp:cNvPr id="0" name=""/>
        <dsp:cNvSpPr/>
      </dsp:nvSpPr>
      <dsp:spPr>
        <a:xfrm>
          <a:off x="58113" y="3710127"/>
          <a:ext cx="494509" cy="494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114998"/>
              <a:satOff val="-2801"/>
              <a:lumOff val="122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AFCA8-C992-4FA4-A575-8C6B97447545}">
      <dsp:nvSpPr>
        <dsp:cNvPr id="0" name=""/>
        <dsp:cNvSpPr/>
      </dsp:nvSpPr>
      <dsp:spPr>
        <a:xfrm>
          <a:off x="-4919753" y="-754129"/>
          <a:ext cx="5861335" cy="5861335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DAE98-F945-495B-A00F-81781F08750E}">
      <dsp:nvSpPr>
        <dsp:cNvPr id="0" name=""/>
        <dsp:cNvSpPr/>
      </dsp:nvSpPr>
      <dsp:spPr>
        <a:xfrm>
          <a:off x="305368" y="197890"/>
          <a:ext cx="6868261" cy="39560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01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Concientizarnos que las amenazas son reales y no podemos obviarlas. </a:t>
          </a:r>
        </a:p>
      </dsp:txBody>
      <dsp:txXfrm>
        <a:off x="305368" y="197890"/>
        <a:ext cx="6868261" cy="395607"/>
      </dsp:txXfrm>
    </dsp:sp>
    <dsp:sp modelId="{012D613E-37C9-4D49-AA96-14B30CB9DD23}">
      <dsp:nvSpPr>
        <dsp:cNvPr id="0" name=""/>
        <dsp:cNvSpPr/>
      </dsp:nvSpPr>
      <dsp:spPr>
        <a:xfrm>
          <a:off x="58113" y="148439"/>
          <a:ext cx="494509" cy="494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B3BEB-2920-4D30-8028-F9C77462F81D}">
      <dsp:nvSpPr>
        <dsp:cNvPr id="0" name=""/>
        <dsp:cNvSpPr/>
      </dsp:nvSpPr>
      <dsp:spPr>
        <a:xfrm>
          <a:off x="663626" y="791650"/>
          <a:ext cx="6510002" cy="395607"/>
        </a:xfrm>
        <a:prstGeom prst="rect">
          <a:avLst/>
        </a:prstGeom>
        <a:solidFill>
          <a:schemeClr val="accent1">
            <a:shade val="80000"/>
            <a:hueOff val="58214"/>
            <a:satOff val="-1043"/>
            <a:lumOff val="4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01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En nuestro entorno familiar hablar abiertamente de las amenazas.</a:t>
          </a:r>
        </a:p>
      </dsp:txBody>
      <dsp:txXfrm>
        <a:off x="663626" y="791650"/>
        <a:ext cx="6510002" cy="395607"/>
      </dsp:txXfrm>
    </dsp:sp>
    <dsp:sp modelId="{6723C114-3F18-4D15-B499-B4199B40218B}">
      <dsp:nvSpPr>
        <dsp:cNvPr id="0" name=""/>
        <dsp:cNvSpPr/>
      </dsp:nvSpPr>
      <dsp:spPr>
        <a:xfrm>
          <a:off x="416371" y="742199"/>
          <a:ext cx="494509" cy="494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58214"/>
              <a:satOff val="-1043"/>
              <a:lumOff val="4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953A9-0F81-47AE-927B-E7C6A9455131}">
      <dsp:nvSpPr>
        <dsp:cNvPr id="0" name=""/>
        <dsp:cNvSpPr/>
      </dsp:nvSpPr>
      <dsp:spPr>
        <a:xfrm>
          <a:off x="859950" y="1384974"/>
          <a:ext cx="6313679" cy="395607"/>
        </a:xfrm>
        <a:prstGeom prst="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01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Activar control parental.</a:t>
          </a:r>
        </a:p>
      </dsp:txBody>
      <dsp:txXfrm>
        <a:off x="859950" y="1384974"/>
        <a:ext cx="6313679" cy="395607"/>
      </dsp:txXfrm>
    </dsp:sp>
    <dsp:sp modelId="{025FA458-F243-42F1-8A48-90FF0B2F8096}">
      <dsp:nvSpPr>
        <dsp:cNvPr id="0" name=""/>
        <dsp:cNvSpPr/>
      </dsp:nvSpPr>
      <dsp:spPr>
        <a:xfrm>
          <a:off x="612695" y="1335524"/>
          <a:ext cx="494509" cy="494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786E9-7AF9-47CA-8D15-E9EC3558270E}">
      <dsp:nvSpPr>
        <dsp:cNvPr id="0" name=""/>
        <dsp:cNvSpPr/>
      </dsp:nvSpPr>
      <dsp:spPr>
        <a:xfrm>
          <a:off x="922634" y="1978734"/>
          <a:ext cx="6250994" cy="395607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01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Mejoras el uso de contraseñas.</a:t>
          </a:r>
        </a:p>
      </dsp:txBody>
      <dsp:txXfrm>
        <a:off x="922634" y="1978734"/>
        <a:ext cx="6250994" cy="395607"/>
      </dsp:txXfrm>
    </dsp:sp>
    <dsp:sp modelId="{5C7EAA9F-BB17-477F-B16F-E32396DA07F7}">
      <dsp:nvSpPr>
        <dsp:cNvPr id="0" name=""/>
        <dsp:cNvSpPr/>
      </dsp:nvSpPr>
      <dsp:spPr>
        <a:xfrm>
          <a:off x="675379" y="1929283"/>
          <a:ext cx="494509" cy="494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9B806-A277-4452-BD9E-A1CA027B9D48}">
      <dsp:nvSpPr>
        <dsp:cNvPr id="0" name=""/>
        <dsp:cNvSpPr/>
      </dsp:nvSpPr>
      <dsp:spPr>
        <a:xfrm>
          <a:off x="859950" y="2572494"/>
          <a:ext cx="6313679" cy="395607"/>
        </a:xfrm>
        <a:prstGeom prst="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01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Actualizar constantemente los dispositivos e instalar antivirus.</a:t>
          </a:r>
        </a:p>
      </dsp:txBody>
      <dsp:txXfrm>
        <a:off x="859950" y="2572494"/>
        <a:ext cx="6313679" cy="395607"/>
      </dsp:txXfrm>
    </dsp:sp>
    <dsp:sp modelId="{1EF65906-F7B1-4EC3-98DF-2EF6EE93D8D5}">
      <dsp:nvSpPr>
        <dsp:cNvPr id="0" name=""/>
        <dsp:cNvSpPr/>
      </dsp:nvSpPr>
      <dsp:spPr>
        <a:xfrm>
          <a:off x="612695" y="2523043"/>
          <a:ext cx="494509" cy="494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8313A-F07E-493F-BB94-680DBE2FE334}">
      <dsp:nvSpPr>
        <dsp:cNvPr id="0" name=""/>
        <dsp:cNvSpPr/>
      </dsp:nvSpPr>
      <dsp:spPr>
        <a:xfrm>
          <a:off x="663626" y="3165818"/>
          <a:ext cx="6510002" cy="395607"/>
        </a:xfrm>
        <a:prstGeom prst="rect">
          <a:avLst/>
        </a:prstGeom>
        <a:solidFill>
          <a:schemeClr val="accent1">
            <a:shade val="80000"/>
            <a:hueOff val="291069"/>
            <a:satOff val="-5213"/>
            <a:lumOff val="221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01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Tener respaldos de información.</a:t>
          </a:r>
        </a:p>
      </dsp:txBody>
      <dsp:txXfrm>
        <a:off x="663626" y="3165818"/>
        <a:ext cx="6510002" cy="395607"/>
      </dsp:txXfrm>
    </dsp:sp>
    <dsp:sp modelId="{A3B4F0C2-659B-4D77-94E2-92B94AB8D28B}">
      <dsp:nvSpPr>
        <dsp:cNvPr id="0" name=""/>
        <dsp:cNvSpPr/>
      </dsp:nvSpPr>
      <dsp:spPr>
        <a:xfrm>
          <a:off x="416371" y="3116367"/>
          <a:ext cx="494509" cy="494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91069"/>
              <a:satOff val="-5213"/>
              <a:lumOff val="221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B75EA-952C-4E57-93AF-D036B64FF9AF}">
      <dsp:nvSpPr>
        <dsp:cNvPr id="0" name=""/>
        <dsp:cNvSpPr/>
      </dsp:nvSpPr>
      <dsp:spPr>
        <a:xfrm>
          <a:off x="305368" y="3759578"/>
          <a:ext cx="6868261" cy="395607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01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Evitar </a:t>
          </a:r>
          <a:r>
            <a:rPr lang="es-EC" sz="1600" kern="1200" dirty="0" err="1"/>
            <a:t>WiFi</a:t>
          </a:r>
          <a:r>
            <a:rPr lang="es-EC" sz="1600" kern="1200" dirty="0"/>
            <a:t> gratis y sin clave y siempre usar </a:t>
          </a:r>
          <a:r>
            <a:rPr lang="es-EC" sz="1600" kern="1200" dirty="0" err="1"/>
            <a:t>VPNs</a:t>
          </a:r>
          <a:r>
            <a:rPr lang="es-EC" sz="1600" kern="1200" dirty="0"/>
            <a:t>.</a:t>
          </a:r>
        </a:p>
      </dsp:txBody>
      <dsp:txXfrm>
        <a:off x="305368" y="3759578"/>
        <a:ext cx="6868261" cy="395607"/>
      </dsp:txXfrm>
    </dsp:sp>
    <dsp:sp modelId="{D467E8B3-F9BB-4349-B15F-58A1A475DCE7}">
      <dsp:nvSpPr>
        <dsp:cNvPr id="0" name=""/>
        <dsp:cNvSpPr/>
      </dsp:nvSpPr>
      <dsp:spPr>
        <a:xfrm>
          <a:off x="58113" y="3710127"/>
          <a:ext cx="494509" cy="494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1767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10507a5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110507a55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110507a55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64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43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38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29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0720" cy="68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mailto:comunicacion@isaca.org.e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isaca.org.ec" TargetMode="External"/><Relationship Id="rId5" Type="http://schemas.openxmlformats.org/officeDocument/2006/relationships/hyperlink" Target="http://www.linkedin.com/company/isaca-ecuador" TargetMode="External"/><Relationship Id="rId4" Type="http://schemas.openxmlformats.org/officeDocument/2006/relationships/hyperlink" Target="http://www.isac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6E5D60-CDF4-4521-BCAF-50D9899FEEDC}"/>
              </a:ext>
            </a:extLst>
          </p:cNvPr>
          <p:cNvSpPr/>
          <p:nvPr/>
        </p:nvSpPr>
        <p:spPr>
          <a:xfrm>
            <a:off x="642257" y="1690688"/>
            <a:ext cx="2362200" cy="3773941"/>
          </a:xfrm>
          <a:prstGeom prst="rect">
            <a:avLst/>
          </a:prstGeom>
          <a:solidFill>
            <a:srgbClr val="282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Es la extorsión que realizan los ciberdelincuentes a las organizaciones o personas a cambio de un pago o rescate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D22EB1-63E8-4957-8C29-FA0344DB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dirty="0" err="1">
                <a:solidFill>
                  <a:srgbClr val="282D5B"/>
                </a:solidFill>
              </a:rPr>
              <a:t>Ransomware</a:t>
            </a:r>
            <a:endParaRPr lang="es-EC" dirty="0">
              <a:solidFill>
                <a:srgbClr val="282D5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8823EC-E452-4068-8291-F02375EC7693}"/>
              </a:ext>
            </a:extLst>
          </p:cNvPr>
          <p:cNvSpPr/>
          <p:nvPr/>
        </p:nvSpPr>
        <p:spPr>
          <a:xfrm>
            <a:off x="3831771" y="1710970"/>
            <a:ext cx="1600201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Cifrado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1A7A05-1BB6-4536-BC99-165AE66DBC22}"/>
              </a:ext>
            </a:extLst>
          </p:cNvPr>
          <p:cNvSpPr/>
          <p:nvPr/>
        </p:nvSpPr>
        <p:spPr>
          <a:xfrm>
            <a:off x="3831771" y="3156466"/>
            <a:ext cx="1600201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Exfiltración de datos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BC80CA-5F36-48FB-BF98-3AD10BA62336}"/>
              </a:ext>
            </a:extLst>
          </p:cNvPr>
          <p:cNvSpPr/>
          <p:nvPr/>
        </p:nvSpPr>
        <p:spPr>
          <a:xfrm>
            <a:off x="3831771" y="4690106"/>
            <a:ext cx="1600201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Denegación del servicio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66B9B-E6C4-4DD4-AF33-F2AFE51DB3B4}"/>
              </a:ext>
            </a:extLst>
          </p:cNvPr>
          <p:cNvSpPr txBox="1"/>
          <p:nvPr/>
        </p:nvSpPr>
        <p:spPr>
          <a:xfrm>
            <a:off x="5878287" y="1875244"/>
            <a:ext cx="3537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Cifran información sensible o crítica imposibilitando el acceso a la misma.</a:t>
            </a:r>
            <a:endParaRPr kumimoji="0" lang="es-EC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47ADAC-C56B-4BA6-BB2E-7EC4C71CFC63}"/>
              </a:ext>
            </a:extLst>
          </p:cNvPr>
          <p:cNvSpPr txBox="1"/>
          <p:nvPr/>
        </p:nvSpPr>
        <p:spPr>
          <a:xfrm>
            <a:off x="5878287" y="3308420"/>
            <a:ext cx="3537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Amenaza de publicar información sensible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BD0C7C-69AF-4B08-A13D-F2D3BACDF8EA}"/>
              </a:ext>
            </a:extLst>
          </p:cNvPr>
          <p:cNvSpPr txBox="1"/>
          <p:nvPr/>
        </p:nvSpPr>
        <p:spPr>
          <a:xfrm>
            <a:off x="5878287" y="4927920"/>
            <a:ext cx="35378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Amenaza con lanzar un ataque DoS</a:t>
            </a:r>
          </a:p>
        </p:txBody>
      </p:sp>
    </p:spTree>
    <p:extLst>
      <p:ext uri="{BB962C8B-B14F-4D97-AF65-F5344CB8AC3E}">
        <p14:creationId xmlns:p14="http://schemas.microsoft.com/office/powerpoint/2010/main" val="358456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D22EB1-63E8-4957-8C29-FA0344DB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dirty="0" err="1">
                <a:solidFill>
                  <a:srgbClr val="282D5B"/>
                </a:solidFill>
              </a:rPr>
              <a:t>Ransomware</a:t>
            </a:r>
            <a:r>
              <a:rPr lang="es-EC" dirty="0">
                <a:solidFill>
                  <a:srgbClr val="282D5B"/>
                </a:solidFill>
              </a:rPr>
              <a:t>: ¿Cómo protegerse?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FE70020-2137-4ED9-B0BD-E136C6080994}"/>
              </a:ext>
            </a:extLst>
          </p:cNvPr>
          <p:cNvGraphicFramePr/>
          <p:nvPr/>
        </p:nvGraphicFramePr>
        <p:xfrm>
          <a:off x="976086" y="1557866"/>
          <a:ext cx="7939314" cy="429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49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D22EB1-63E8-4957-8C29-FA0344DB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dirty="0">
                <a:solidFill>
                  <a:srgbClr val="282D5B"/>
                </a:solidFill>
              </a:rPr>
              <a:t>Nuestro día a día está expuesto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FE70020-2137-4ED9-B0BD-E136C6080994}"/>
              </a:ext>
            </a:extLst>
          </p:cNvPr>
          <p:cNvGraphicFramePr/>
          <p:nvPr/>
        </p:nvGraphicFramePr>
        <p:xfrm>
          <a:off x="976086" y="1557866"/>
          <a:ext cx="7939314" cy="429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09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D22EB1-63E8-4957-8C29-FA0344DB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dirty="0">
                <a:solidFill>
                  <a:srgbClr val="282D5B"/>
                </a:solidFill>
              </a:rPr>
              <a:t>¿Qué hacer a nivel organizacional?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BDD75E-2F1B-4E68-869F-4C5F5B7106B7}"/>
              </a:ext>
            </a:extLst>
          </p:cNvPr>
          <p:cNvGraphicFramePr/>
          <p:nvPr/>
        </p:nvGraphicFramePr>
        <p:xfrm>
          <a:off x="1008743" y="1666723"/>
          <a:ext cx="7231743" cy="4353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3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D22EB1-63E8-4957-8C29-FA0344DB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dirty="0">
                <a:solidFill>
                  <a:srgbClr val="282D5B"/>
                </a:solidFill>
              </a:rPr>
              <a:t>¿Qué hacer a nivel personal?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BDD75E-2F1B-4E68-869F-4C5F5B7106B7}"/>
              </a:ext>
            </a:extLst>
          </p:cNvPr>
          <p:cNvGraphicFramePr/>
          <p:nvPr/>
        </p:nvGraphicFramePr>
        <p:xfrm>
          <a:off x="1008743" y="1666723"/>
          <a:ext cx="7231743" cy="4353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28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D22EB1-63E8-4957-8C29-FA0344DB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1" y="2664505"/>
            <a:ext cx="5464629" cy="1325563"/>
          </a:xfrm>
        </p:spPr>
        <p:txBody>
          <a:bodyPr>
            <a:normAutofit fontScale="90000"/>
          </a:bodyPr>
          <a:lstStyle/>
          <a:p>
            <a:r>
              <a:rPr lang="es-EC" sz="6700" dirty="0">
                <a:solidFill>
                  <a:srgbClr val="282D5B"/>
                </a:solidFill>
              </a:rPr>
              <a:t>Gracias</a:t>
            </a:r>
            <a:br>
              <a:rPr lang="es-EC" dirty="0">
                <a:solidFill>
                  <a:srgbClr val="282D5B"/>
                </a:solidFill>
              </a:rPr>
            </a:br>
            <a:br>
              <a:rPr lang="es-EC" dirty="0">
                <a:solidFill>
                  <a:srgbClr val="282D5B"/>
                </a:solidFill>
              </a:rPr>
            </a:br>
            <a:r>
              <a:rPr lang="es-EC" sz="2200" dirty="0">
                <a:solidFill>
                  <a:srgbClr val="282D5B"/>
                </a:solidFill>
              </a:rPr>
              <a:t>Para más información:</a:t>
            </a:r>
            <a:br>
              <a:rPr lang="es-EC" sz="2200" dirty="0">
                <a:solidFill>
                  <a:srgbClr val="282D5B"/>
                </a:solidFill>
              </a:rPr>
            </a:br>
            <a:br>
              <a:rPr lang="es-EC" sz="2200" dirty="0">
                <a:solidFill>
                  <a:srgbClr val="282D5B"/>
                </a:solidFill>
              </a:rPr>
            </a:br>
            <a:r>
              <a:rPr lang="es-EC" sz="2200" dirty="0">
                <a:solidFill>
                  <a:srgbClr val="282D5B"/>
                </a:solidFill>
                <a:hlinkClick r:id="rId4"/>
              </a:rPr>
              <a:t>www.isaca.org</a:t>
            </a:r>
            <a:br>
              <a:rPr lang="es-EC" sz="2200" dirty="0">
                <a:solidFill>
                  <a:srgbClr val="282D5B"/>
                </a:solidFill>
              </a:rPr>
            </a:br>
            <a:r>
              <a:rPr lang="es-EC" sz="2200" dirty="0">
                <a:solidFill>
                  <a:srgbClr val="282D5B"/>
                </a:solidFill>
                <a:hlinkClick r:id="rId5"/>
              </a:rPr>
              <a:t>www.linkedin.com/company/isaca-ecuador</a:t>
            </a:r>
            <a:br>
              <a:rPr lang="es-EC" sz="2200" dirty="0">
                <a:solidFill>
                  <a:srgbClr val="282D5B"/>
                </a:solidFill>
              </a:rPr>
            </a:br>
            <a:r>
              <a:rPr lang="es-EC" sz="2200" dirty="0">
                <a:solidFill>
                  <a:srgbClr val="282D5B"/>
                </a:solidFill>
                <a:hlinkClick r:id="rId6"/>
              </a:rPr>
              <a:t>www.Facebook.com/isaca.org.ec</a:t>
            </a:r>
            <a:br>
              <a:rPr lang="es-EC" sz="2200" dirty="0">
                <a:solidFill>
                  <a:srgbClr val="282D5B"/>
                </a:solidFill>
              </a:rPr>
            </a:br>
            <a:br>
              <a:rPr lang="es-EC" sz="2200" dirty="0">
                <a:solidFill>
                  <a:srgbClr val="282D5B"/>
                </a:solidFill>
              </a:rPr>
            </a:br>
            <a:r>
              <a:rPr lang="es-EC" sz="2200" dirty="0">
                <a:solidFill>
                  <a:srgbClr val="282D5B"/>
                </a:solidFill>
              </a:rPr>
              <a:t>e-mail: </a:t>
            </a:r>
            <a:r>
              <a:rPr lang="es-EC" sz="2200" dirty="0">
                <a:solidFill>
                  <a:srgbClr val="282D5B"/>
                </a:solidFill>
                <a:hlinkClick r:id="rId7"/>
              </a:rPr>
              <a:t>comunicacion@isaca.org.ec</a:t>
            </a:r>
            <a:br>
              <a:rPr lang="es-EC" sz="2200" dirty="0">
                <a:solidFill>
                  <a:srgbClr val="282D5B"/>
                </a:solidFill>
              </a:rPr>
            </a:br>
            <a:endParaRPr lang="es-EC" sz="2200" dirty="0">
              <a:solidFill>
                <a:srgbClr val="282D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l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6D7096A0-CCAA-4BF4-8F33-7E314D42B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12" t="8421" r="8605" b="37155"/>
          <a:stretch/>
        </p:blipFill>
        <p:spPr>
          <a:xfrm>
            <a:off x="3189766" y="1637413"/>
            <a:ext cx="3203946" cy="3198905"/>
          </a:xfrm>
          <a:prstGeom prst="ellipse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D965E1-1169-4D5A-9D65-5D221914458A}"/>
              </a:ext>
            </a:extLst>
          </p:cNvPr>
          <p:cNvSpPr/>
          <p:nvPr/>
        </p:nvSpPr>
        <p:spPr>
          <a:xfrm>
            <a:off x="6624970" y="1690688"/>
            <a:ext cx="5307950" cy="38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BCA2E-CD13-44BB-8541-7ADC6C562E4F}"/>
              </a:ext>
            </a:extLst>
          </p:cNvPr>
          <p:cNvSpPr txBox="1"/>
          <p:nvPr/>
        </p:nvSpPr>
        <p:spPr>
          <a:xfrm>
            <a:off x="6846038" y="1974755"/>
            <a:ext cx="490400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02C5C"/>
                </a:solidFill>
                <a:latin typeface="Avenir Next LT Pro Demi" panose="020B0604020202020204" pitchFamily="34" charset="0"/>
              </a:rPr>
              <a:t>Patricio Ramón</a:t>
            </a:r>
          </a:p>
          <a:p>
            <a:endParaRPr lang="en-US" sz="1100" b="1" dirty="0">
              <a:solidFill>
                <a:srgbClr val="202C5C"/>
              </a:solidFill>
              <a:latin typeface="Avenir Next LT Pro Demi" panose="020B0604020202020204" pitchFamily="34" charset="0"/>
            </a:endParaRPr>
          </a:p>
          <a:p>
            <a:r>
              <a:rPr lang="es-ES" sz="2400" dirty="0">
                <a:solidFill>
                  <a:srgbClr val="4C4C4C"/>
                </a:solidFill>
                <a:latin typeface="Avenir Next LT Pro" panose="020B0504020202020204" pitchFamily="34" charset="0"/>
              </a:rPr>
              <a:t>Vicepresidente de ISACA (Information Systems Audit and Control </a:t>
            </a:r>
            <a:r>
              <a:rPr lang="es-ES" sz="2400" dirty="0" err="1">
                <a:solidFill>
                  <a:srgbClr val="4C4C4C"/>
                </a:solidFill>
                <a:latin typeface="Avenir Next LT Pro" panose="020B0504020202020204" pitchFamily="34" charset="0"/>
              </a:rPr>
              <a:t>Association</a:t>
            </a:r>
            <a:r>
              <a:rPr lang="es-ES" sz="2400" dirty="0">
                <a:solidFill>
                  <a:srgbClr val="4C4C4C"/>
                </a:solidFill>
                <a:latin typeface="Avenir Next LT Pro" panose="020B0504020202020204" pitchFamily="34" charset="0"/>
              </a:rPr>
              <a:t> - Asociación de Auditoría y Control de Sistemas de Información), Capítulo Quito.</a:t>
            </a:r>
            <a:endParaRPr lang="en-US" sz="2400" dirty="0">
              <a:solidFill>
                <a:srgbClr val="4C4C4C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1E02-7DD1-4DF6-A9EC-3373296175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Consejos prácticos para evitar amenazas en el mundo digital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3220B-0542-4C17-B6E6-4CCBDE186E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/>
              <a:t>Patricio Ramón</a:t>
            </a:r>
          </a:p>
          <a:p>
            <a:r>
              <a:rPr lang="es-EC" dirty="0"/>
              <a:t>Vicepresidente ISACA Capítulo Quito</a:t>
            </a:r>
          </a:p>
        </p:txBody>
      </p:sp>
    </p:spTree>
    <p:extLst>
      <p:ext uri="{BB962C8B-B14F-4D97-AF65-F5344CB8AC3E}">
        <p14:creationId xmlns:p14="http://schemas.microsoft.com/office/powerpoint/2010/main" val="8091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vacy in Practice: 2022 Trends, Challenges  and Opportunities">
            <a:extLst>
              <a:ext uri="{FF2B5EF4-FFF2-40B4-BE49-F238E27FC236}">
                <a16:creationId xmlns:a16="http://schemas.microsoft.com/office/drawing/2014/main" id="{F63686A3-E2CA-4876-9BC6-DAE9D77E5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5200" r="1999" b="28286"/>
          <a:stretch/>
        </p:blipFill>
        <p:spPr bwMode="auto">
          <a:xfrm>
            <a:off x="1730827" y="1321146"/>
            <a:ext cx="6070040" cy="421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BD22EB1-63E8-4957-8C29-FA0344DB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dirty="0"/>
              <a:t>El mundo actual es digital</a:t>
            </a:r>
          </a:p>
        </p:txBody>
      </p:sp>
    </p:spTree>
    <p:extLst>
      <p:ext uri="{BB962C8B-B14F-4D97-AF65-F5344CB8AC3E}">
        <p14:creationId xmlns:p14="http://schemas.microsoft.com/office/powerpoint/2010/main" val="290506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D22EB1-63E8-4957-8C29-FA0344DB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dirty="0">
                <a:solidFill>
                  <a:srgbClr val="282D5B"/>
                </a:solidFill>
              </a:rPr>
              <a:t>Situación actual de las ciber-amenazas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3D06B8-C1FC-4472-925F-75027A8C4045}"/>
              </a:ext>
            </a:extLst>
          </p:cNvPr>
          <p:cNvSpPr txBox="1"/>
          <p:nvPr/>
        </p:nvSpPr>
        <p:spPr>
          <a:xfrm>
            <a:off x="1314451" y="2569029"/>
            <a:ext cx="19485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66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65BF4-C508-499D-B396-5743F8349C9C}"/>
              </a:ext>
            </a:extLst>
          </p:cNvPr>
          <p:cNvSpPr txBox="1"/>
          <p:nvPr/>
        </p:nvSpPr>
        <p:spPr>
          <a:xfrm>
            <a:off x="1314452" y="3874609"/>
            <a:ext cx="1948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Han incrementando el número de ataques con relación al año anterior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68AE0-38A2-41BC-85A8-0DC02AD0F307}"/>
              </a:ext>
            </a:extLst>
          </p:cNvPr>
          <p:cNvSpPr txBox="1"/>
          <p:nvPr/>
        </p:nvSpPr>
        <p:spPr>
          <a:xfrm>
            <a:off x="3973285" y="2568324"/>
            <a:ext cx="19485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66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8090DA-F10E-4AD1-896D-14C24629E7EC}"/>
              </a:ext>
            </a:extLst>
          </p:cNvPr>
          <p:cNvSpPr txBox="1"/>
          <p:nvPr/>
        </p:nvSpPr>
        <p:spPr>
          <a:xfrm>
            <a:off x="4057650" y="3873904"/>
            <a:ext cx="1779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Consideran que el impacto a la reputación es la mayor afectación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1DF5A8-F3AC-435B-9271-1C2B509B832D}"/>
              </a:ext>
            </a:extLst>
          </p:cNvPr>
          <p:cNvSpPr txBox="1"/>
          <p:nvPr/>
        </p:nvSpPr>
        <p:spPr>
          <a:xfrm>
            <a:off x="1567543" y="586591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Fuente: </a:t>
            </a:r>
            <a:r>
              <a:rPr kumimoji="0" lang="es-EC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State</a:t>
            </a: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C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C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Cybersecurity</a:t>
            </a: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2021, ISACA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201C26-6AD2-454A-874E-2064036DE21C}"/>
              </a:ext>
            </a:extLst>
          </p:cNvPr>
          <p:cNvSpPr txBox="1"/>
          <p:nvPr/>
        </p:nvSpPr>
        <p:spPr>
          <a:xfrm>
            <a:off x="6408961" y="2568324"/>
            <a:ext cx="19485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66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0DA9B7-7520-4574-B228-2F8482943BAB}"/>
              </a:ext>
            </a:extLst>
          </p:cNvPr>
          <p:cNvSpPr txBox="1"/>
          <p:nvPr/>
        </p:nvSpPr>
        <p:spPr>
          <a:xfrm>
            <a:off x="6408961" y="3873904"/>
            <a:ext cx="194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 incrementando específicamente las inversiones en tecnologías de seguridad durante la pandemia</a:t>
            </a:r>
          </a:p>
        </p:txBody>
      </p:sp>
    </p:spTree>
    <p:extLst>
      <p:ext uri="{BB962C8B-B14F-4D97-AF65-F5344CB8AC3E}">
        <p14:creationId xmlns:p14="http://schemas.microsoft.com/office/powerpoint/2010/main" val="134849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D22EB1-63E8-4957-8C29-FA0344DB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dirty="0">
                <a:solidFill>
                  <a:srgbClr val="282D5B"/>
                </a:solidFill>
              </a:rPr>
              <a:t>Situación actual de las ciber-amenazas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3D06B8-C1FC-4472-925F-75027A8C4045}"/>
              </a:ext>
            </a:extLst>
          </p:cNvPr>
          <p:cNvSpPr txBox="1"/>
          <p:nvPr/>
        </p:nvSpPr>
        <p:spPr>
          <a:xfrm>
            <a:off x="2405744" y="2569029"/>
            <a:ext cx="19485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66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38%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65BF4-C508-499D-B396-5743F8349C9C}"/>
              </a:ext>
            </a:extLst>
          </p:cNvPr>
          <p:cNvSpPr txBox="1"/>
          <p:nvPr/>
        </p:nvSpPr>
        <p:spPr>
          <a:xfrm>
            <a:off x="2490108" y="3874609"/>
            <a:ext cx="1779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Sus equipos de ciberseguridad son “algo confiables” para detectar y responder a amenazas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E4EF5-3AD9-4F3F-96C3-A1B4ED8ECDB8}"/>
              </a:ext>
            </a:extLst>
          </p:cNvPr>
          <p:cNvSpPr txBox="1"/>
          <p:nvPr/>
        </p:nvSpPr>
        <p:spPr>
          <a:xfrm>
            <a:off x="4952999" y="2612572"/>
            <a:ext cx="19485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66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46%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0D81B-C18A-4766-8E94-B91833EAFD30}"/>
              </a:ext>
            </a:extLst>
          </p:cNvPr>
          <p:cNvSpPr txBox="1"/>
          <p:nvPr/>
        </p:nvSpPr>
        <p:spPr>
          <a:xfrm>
            <a:off x="5037364" y="3918152"/>
            <a:ext cx="1779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Algún impacto positivo de los planes de entrenamiento y concientización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8DDBC-E9BF-47F6-86A7-D907522B5B55}"/>
              </a:ext>
            </a:extLst>
          </p:cNvPr>
          <p:cNvSpPr txBox="1"/>
          <p:nvPr/>
        </p:nvSpPr>
        <p:spPr>
          <a:xfrm>
            <a:off x="1567543" y="586591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Fuente: </a:t>
            </a:r>
            <a:r>
              <a:rPr kumimoji="0" lang="es-EC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State</a:t>
            </a: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C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C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Cybersecurity</a:t>
            </a: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2021, ISACA</a:t>
            </a:r>
          </a:p>
        </p:txBody>
      </p:sp>
    </p:spTree>
    <p:extLst>
      <p:ext uri="{BB962C8B-B14F-4D97-AF65-F5344CB8AC3E}">
        <p14:creationId xmlns:p14="http://schemas.microsoft.com/office/powerpoint/2010/main" val="42594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D22EB1-63E8-4957-8C29-FA0344DB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dirty="0">
                <a:solidFill>
                  <a:srgbClr val="282D5B"/>
                </a:solidFill>
              </a:rPr>
              <a:t>Situación actual de las ciber-amenazas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8DDBC-E9BF-47F6-86A7-D907522B5B55}"/>
              </a:ext>
            </a:extLst>
          </p:cNvPr>
          <p:cNvSpPr txBox="1"/>
          <p:nvPr/>
        </p:nvSpPr>
        <p:spPr>
          <a:xfrm>
            <a:off x="1567543" y="586591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Fuente: </a:t>
            </a:r>
            <a:r>
              <a:rPr kumimoji="0" lang="es-EC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State</a:t>
            </a: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C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C" sz="1200" b="0" i="0" u="none" strike="noStrike" kern="0" cap="none" spc="0" normalizeH="0" baseline="0" noProof="0" dirty="0" err="1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Cybersecurity</a:t>
            </a:r>
            <a:r>
              <a:rPr kumimoji="0" lang="es-EC" sz="12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2021, ISACA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FCD200-66A6-44E7-8E7D-4CA5BE5724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6" r="8882" b="760"/>
          <a:stretch/>
        </p:blipFill>
        <p:spPr>
          <a:xfrm>
            <a:off x="838200" y="1887094"/>
            <a:ext cx="3686602" cy="30603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3B046B-14E6-4DB2-8FF6-0181AC7260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53"/>
          <a:stretch/>
        </p:blipFill>
        <p:spPr>
          <a:xfrm>
            <a:off x="5268160" y="1887095"/>
            <a:ext cx="4051429" cy="3060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8AA46B-C76D-4942-8CF6-444D3187908E}"/>
              </a:ext>
            </a:extLst>
          </p:cNvPr>
          <p:cNvSpPr txBox="1"/>
          <p:nvPr/>
        </p:nvSpPr>
        <p:spPr>
          <a:xfrm>
            <a:off x="1107620" y="5126020"/>
            <a:ext cx="308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Tipos de ataques más usados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405938-A84E-42F8-8C60-FAE029A527BD}"/>
              </a:ext>
            </a:extLst>
          </p:cNvPr>
          <p:cNvSpPr txBox="1"/>
          <p:nvPr/>
        </p:nvSpPr>
        <p:spPr>
          <a:xfrm>
            <a:off x="5440135" y="5107251"/>
            <a:ext cx="308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600" b="0" i="0" u="none" strike="noStrike" kern="0" cap="none" spc="0" normalizeH="0" baseline="0" noProof="0" dirty="0">
                <a:ln>
                  <a:noFill/>
                </a:ln>
                <a:solidFill>
                  <a:srgbClr val="282D5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Actores de las amenazas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59C70-C686-4CFE-853E-20F67C9271D6}"/>
              </a:ext>
            </a:extLst>
          </p:cNvPr>
          <p:cNvSpPr/>
          <p:nvPr/>
        </p:nvSpPr>
        <p:spPr>
          <a:xfrm>
            <a:off x="5617855" y="3254305"/>
            <a:ext cx="1640635" cy="523994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71698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Empleados maliciosos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8B2C64-1880-4F8D-8CA3-79DA0AB00E9F}"/>
              </a:ext>
            </a:extLst>
          </p:cNvPr>
          <p:cNvSpPr/>
          <p:nvPr/>
        </p:nvSpPr>
        <p:spPr>
          <a:xfrm>
            <a:off x="5617855" y="2667670"/>
            <a:ext cx="1640635" cy="523994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71698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Hackers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327E42-2D07-4C6D-9511-CD6642555455}"/>
              </a:ext>
            </a:extLst>
          </p:cNvPr>
          <p:cNvSpPr/>
          <p:nvPr/>
        </p:nvSpPr>
        <p:spPr>
          <a:xfrm>
            <a:off x="5617855" y="2077182"/>
            <a:ext cx="1640635" cy="523994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71698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Cibercriminales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1C8EC-8810-4336-B985-669D5C5DE69F}"/>
              </a:ext>
            </a:extLst>
          </p:cNvPr>
          <p:cNvSpPr/>
          <p:nvPr/>
        </p:nvSpPr>
        <p:spPr>
          <a:xfrm>
            <a:off x="5617855" y="3841659"/>
            <a:ext cx="1640635" cy="523994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71698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Nación/Estado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B8BB87-F4AB-4777-BCD0-D94C4B489709}"/>
              </a:ext>
            </a:extLst>
          </p:cNvPr>
          <p:cNvSpPr/>
          <p:nvPr/>
        </p:nvSpPr>
        <p:spPr>
          <a:xfrm>
            <a:off x="5617855" y="4423490"/>
            <a:ext cx="1640635" cy="523994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 err="1">
                <a:ln>
                  <a:noFill/>
                </a:ln>
                <a:solidFill>
                  <a:srgbClr val="71698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Hacktivistas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71698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8FBC2B-5AAA-4183-B8CF-A774FCCB5AB4}"/>
              </a:ext>
            </a:extLst>
          </p:cNvPr>
          <p:cNvSpPr/>
          <p:nvPr/>
        </p:nvSpPr>
        <p:spPr>
          <a:xfrm>
            <a:off x="903394" y="2110794"/>
            <a:ext cx="2464479" cy="319456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000" b="0" i="0" u="none" strike="noStrike" kern="0" cap="none" spc="0" normalizeH="0" baseline="0" noProof="0" dirty="0">
                <a:ln>
                  <a:noFill/>
                </a:ln>
                <a:solidFill>
                  <a:srgbClr val="71698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Ingeniería social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7E493F-8B35-4BF8-A915-105B059411C0}"/>
              </a:ext>
            </a:extLst>
          </p:cNvPr>
          <p:cNvSpPr/>
          <p:nvPr/>
        </p:nvSpPr>
        <p:spPr>
          <a:xfrm>
            <a:off x="903394" y="2465498"/>
            <a:ext cx="2464479" cy="319456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000" b="0" i="0" u="none" strike="noStrike" kern="0" cap="none" spc="0" normalizeH="0" baseline="0" noProof="0" dirty="0">
                <a:ln>
                  <a:noFill/>
                </a:ln>
                <a:solidFill>
                  <a:srgbClr val="71698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Amenazas avanzadas persistentes (APT)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4DEF0F-902C-40E7-A9AD-EF4E39198701}"/>
              </a:ext>
            </a:extLst>
          </p:cNvPr>
          <p:cNvSpPr/>
          <p:nvPr/>
        </p:nvSpPr>
        <p:spPr>
          <a:xfrm>
            <a:off x="903394" y="2835309"/>
            <a:ext cx="2464479" cy="319456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000" b="0" i="0" u="none" strike="noStrike" kern="0" cap="none" spc="0" normalizeH="0" baseline="0" noProof="0" dirty="0" err="1">
                <a:ln>
                  <a:noFill/>
                </a:ln>
                <a:solidFill>
                  <a:srgbClr val="71698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Ransomware</a:t>
            </a:r>
            <a:endParaRPr kumimoji="0" lang="es-EC" sz="1000" b="0" i="0" u="none" strike="noStrike" kern="0" cap="none" spc="0" normalizeH="0" baseline="0" noProof="0" dirty="0">
              <a:ln>
                <a:noFill/>
              </a:ln>
              <a:solidFill>
                <a:srgbClr val="71698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1E06F8-4972-4B9C-BEF2-413C6F439ADE}"/>
              </a:ext>
            </a:extLst>
          </p:cNvPr>
          <p:cNvSpPr/>
          <p:nvPr/>
        </p:nvSpPr>
        <p:spPr>
          <a:xfrm>
            <a:off x="903394" y="3188195"/>
            <a:ext cx="2464479" cy="319456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000" b="0" i="0" u="none" strike="noStrike" kern="0" cap="none" spc="0" normalizeH="0" baseline="0" noProof="0" dirty="0">
                <a:ln>
                  <a:noFill/>
                </a:ln>
                <a:solidFill>
                  <a:srgbClr val="71698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Sistemas no parchados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F2B684-E608-4256-9516-B59F48A1113D}"/>
              </a:ext>
            </a:extLst>
          </p:cNvPr>
          <p:cNvSpPr/>
          <p:nvPr/>
        </p:nvSpPr>
        <p:spPr>
          <a:xfrm>
            <a:off x="903394" y="3535374"/>
            <a:ext cx="2464479" cy="319456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000" b="0" i="0" u="none" strike="noStrike" kern="0" cap="none" spc="0" normalizeH="0" baseline="0" noProof="0" dirty="0">
                <a:ln>
                  <a:noFill/>
                </a:ln>
                <a:solidFill>
                  <a:srgbClr val="71698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Denegación de servicio (DoS)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79EE4-79C7-4D4D-929C-00BCA92DBA6A}"/>
              </a:ext>
            </a:extLst>
          </p:cNvPr>
          <p:cNvSpPr/>
          <p:nvPr/>
        </p:nvSpPr>
        <p:spPr>
          <a:xfrm>
            <a:off x="903394" y="3897221"/>
            <a:ext cx="2464479" cy="319456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000" b="0" i="0" u="none" strike="noStrike" kern="0" cap="none" spc="0" normalizeH="0" baseline="0" noProof="0" dirty="0">
                <a:ln>
                  <a:noFill/>
                </a:ln>
                <a:solidFill>
                  <a:srgbClr val="71698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Malas configuraciones de seguridad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79B20C-2BB8-48B6-B7A2-C86CC0B7B24C}"/>
              </a:ext>
            </a:extLst>
          </p:cNvPr>
          <p:cNvSpPr/>
          <p:nvPr/>
        </p:nvSpPr>
        <p:spPr>
          <a:xfrm>
            <a:off x="903394" y="4254999"/>
            <a:ext cx="2464479" cy="319456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000" b="0" i="0" u="none" strike="noStrike" kern="0" cap="none" spc="0" normalizeH="0" baseline="0" noProof="0" dirty="0">
                <a:ln>
                  <a:noFill/>
                </a:ln>
                <a:solidFill>
                  <a:srgbClr val="71698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Incidentes de terceras partes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B26143-1130-4707-9890-DC643824984F}"/>
              </a:ext>
            </a:extLst>
          </p:cNvPr>
          <p:cNvSpPr/>
          <p:nvPr/>
        </p:nvSpPr>
        <p:spPr>
          <a:xfrm>
            <a:off x="903394" y="4618414"/>
            <a:ext cx="2464479" cy="319456"/>
          </a:xfrm>
          <a:prstGeom prst="rect">
            <a:avLst/>
          </a:prstGeom>
          <a:solidFill>
            <a:srgbClr val="DC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000" b="0" i="0" u="none" strike="noStrike" kern="0" cap="none" spc="0" normalizeH="0" baseline="0" noProof="0" dirty="0">
                <a:ln>
                  <a:noFill/>
                </a:ln>
                <a:solidFill>
                  <a:srgbClr val="716987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Autenticación rota</a:t>
            </a:r>
          </a:p>
        </p:txBody>
      </p:sp>
    </p:spTree>
    <p:extLst>
      <p:ext uri="{BB962C8B-B14F-4D97-AF65-F5344CB8AC3E}">
        <p14:creationId xmlns:p14="http://schemas.microsoft.com/office/powerpoint/2010/main" val="4978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6E5D60-CDF4-4521-BCAF-50D9899FEEDC}"/>
              </a:ext>
            </a:extLst>
          </p:cNvPr>
          <p:cNvSpPr/>
          <p:nvPr/>
        </p:nvSpPr>
        <p:spPr>
          <a:xfrm>
            <a:off x="642257" y="1690688"/>
            <a:ext cx="2362200" cy="3773941"/>
          </a:xfrm>
          <a:prstGeom prst="rect">
            <a:avLst/>
          </a:prstGeom>
          <a:solidFill>
            <a:srgbClr val="282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La ingeniería social o “Human Hacking” es el proceso de aprovechar las vulnerabilidades humanas para obtener acceso a sistemas, finanzas y/o datos.</a:t>
            </a:r>
            <a:endParaRPr kumimoji="0" lang="es-EC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D22EB1-63E8-4957-8C29-FA0344DB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dirty="0">
                <a:solidFill>
                  <a:srgbClr val="282D5B"/>
                </a:solidFill>
              </a:rPr>
              <a:t>Ingeniería social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8823EC-E452-4068-8291-F02375EC7693}"/>
              </a:ext>
            </a:extLst>
          </p:cNvPr>
          <p:cNvSpPr/>
          <p:nvPr/>
        </p:nvSpPr>
        <p:spPr>
          <a:xfrm>
            <a:off x="3831771" y="1710970"/>
            <a:ext cx="1600201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Phishing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1A7A05-1BB6-4536-BC99-165AE66DBC22}"/>
              </a:ext>
            </a:extLst>
          </p:cNvPr>
          <p:cNvSpPr/>
          <p:nvPr/>
        </p:nvSpPr>
        <p:spPr>
          <a:xfrm>
            <a:off x="3831771" y="3156466"/>
            <a:ext cx="1600201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Vishing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BC80CA-5F36-48FB-BF98-3AD10BA62336}"/>
              </a:ext>
            </a:extLst>
          </p:cNvPr>
          <p:cNvSpPr/>
          <p:nvPr/>
        </p:nvSpPr>
        <p:spPr>
          <a:xfrm>
            <a:off x="3831771" y="4690106"/>
            <a:ext cx="1600201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SMiShing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66B9B-E6C4-4DD4-AF33-F2AFE51DB3B4}"/>
              </a:ext>
            </a:extLst>
          </p:cNvPr>
          <p:cNvSpPr txBox="1"/>
          <p:nvPr/>
        </p:nvSpPr>
        <p:spPr>
          <a:xfrm>
            <a:off x="5878287" y="1766385"/>
            <a:ext cx="3537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E-mail para obtener información sensible o instalar un malware a través ingresar en un link o bajar un archivo.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Variantes:</a:t>
            </a:r>
            <a:r>
              <a:rPr kumimoji="0" lang="es-EC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s-EC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Spear</a:t>
            </a:r>
            <a:r>
              <a:rPr kumimoji="0" lang="es-EC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-phishing, </a:t>
            </a:r>
            <a:r>
              <a:rPr kumimoji="0" lang="es-EC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whaling</a:t>
            </a:r>
            <a:endParaRPr kumimoji="0" lang="es-EC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47ADAC-C56B-4BA6-BB2E-7EC4C71CFC63}"/>
              </a:ext>
            </a:extLst>
          </p:cNvPr>
          <p:cNvSpPr txBox="1"/>
          <p:nvPr/>
        </p:nvSpPr>
        <p:spPr>
          <a:xfrm>
            <a:off x="5878287" y="3308420"/>
            <a:ext cx="3537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Llamada telefónica para obtener información sensible como contraseñas.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BD0C7C-69AF-4B08-A13D-F2D3BACDF8EA}"/>
              </a:ext>
            </a:extLst>
          </p:cNvPr>
          <p:cNvSpPr txBox="1"/>
          <p:nvPr/>
        </p:nvSpPr>
        <p:spPr>
          <a:xfrm>
            <a:off x="5878287" y="4612232"/>
            <a:ext cx="3537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Mensaje de texto para obtener información sensible o instalar un malware a través ingresar en un link o bajar un archivo.</a:t>
            </a:r>
          </a:p>
        </p:txBody>
      </p:sp>
    </p:spTree>
    <p:extLst>
      <p:ext uri="{BB962C8B-B14F-4D97-AF65-F5344CB8AC3E}">
        <p14:creationId xmlns:p14="http://schemas.microsoft.com/office/powerpoint/2010/main" val="3988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D22EB1-63E8-4957-8C29-FA0344DB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C" dirty="0">
                <a:solidFill>
                  <a:srgbClr val="282D5B"/>
                </a:solidFill>
              </a:rPr>
              <a:t>Ingeniería social: ¿Cómo reconocer?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FE70020-2137-4ED9-B0BD-E136C6080994}"/>
              </a:ext>
            </a:extLst>
          </p:cNvPr>
          <p:cNvGraphicFramePr/>
          <p:nvPr/>
        </p:nvGraphicFramePr>
        <p:xfrm>
          <a:off x="976086" y="1557866"/>
          <a:ext cx="7939314" cy="429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0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0257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677</Words>
  <Application>Microsoft Office PowerPoint</Application>
  <PresentationFormat>Panorámica</PresentationFormat>
  <Paragraphs>102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Calibri</vt:lpstr>
      <vt:lpstr>Avenir Next LT Pro Demi</vt:lpstr>
      <vt:lpstr>Arial</vt:lpstr>
      <vt:lpstr>Avenir Next LT Pro</vt:lpstr>
      <vt:lpstr>Tema de Office</vt:lpstr>
      <vt:lpstr>Presentación de PowerPoint</vt:lpstr>
      <vt:lpstr>Presentación de PowerPoint</vt:lpstr>
      <vt:lpstr>Consejos prácticos para evitar amenazas en el mundo digital</vt:lpstr>
      <vt:lpstr>El mundo actual es digital</vt:lpstr>
      <vt:lpstr>Situación actual de las ciber-amenazas</vt:lpstr>
      <vt:lpstr>Situación actual de las ciber-amenazas</vt:lpstr>
      <vt:lpstr>Situación actual de las ciber-amenazas</vt:lpstr>
      <vt:lpstr>Ingeniería social</vt:lpstr>
      <vt:lpstr>Ingeniería social: ¿Cómo reconocer?</vt:lpstr>
      <vt:lpstr>Ransomware</vt:lpstr>
      <vt:lpstr>Ransomware: ¿Cómo protegerse?</vt:lpstr>
      <vt:lpstr>Nuestro día a día está expuesto</vt:lpstr>
      <vt:lpstr>¿Qué hacer a nivel organizacional?</vt:lpstr>
      <vt:lpstr>¿Qué hacer a nivel personal?</vt:lpstr>
      <vt:lpstr>Gracias  Para más información:  www.isaca.org www.linkedin.com/company/isaca-ecuador www.Facebook.com/isaca.org.ec  e-mail: comunicacion@isaca.org.ec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Rosales</dc:creator>
  <cp:lastModifiedBy>Luis Ivan Gualotuña</cp:lastModifiedBy>
  <cp:revision>111</cp:revision>
  <dcterms:modified xsi:type="dcterms:W3CDTF">2022-02-15T16:40:00Z</dcterms:modified>
</cp:coreProperties>
</file>